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3"/>
  </p:notesMasterIdLst>
  <p:sldIdLst>
    <p:sldId id="256" r:id="rId5"/>
    <p:sldId id="260" r:id="rId6"/>
    <p:sldId id="266" r:id="rId7"/>
    <p:sldId id="971" r:id="rId8"/>
    <p:sldId id="267" r:id="rId9"/>
    <p:sldId id="277" r:id="rId10"/>
    <p:sldId id="979" r:id="rId11"/>
    <p:sldId id="980" r:id="rId12"/>
    <p:sldId id="972" r:id="rId13"/>
    <p:sldId id="973" r:id="rId14"/>
    <p:sldId id="983" r:id="rId15"/>
    <p:sldId id="278" r:id="rId16"/>
    <p:sldId id="274" r:id="rId17"/>
    <p:sldId id="974" r:id="rId18"/>
    <p:sldId id="976" r:id="rId19"/>
    <p:sldId id="977" r:id="rId20"/>
    <p:sldId id="975" r:id="rId21"/>
    <p:sldId id="286" r:id="rId22"/>
  </p:sldIdLst>
  <p:sldSz cx="12192000" cy="6858000"/>
  <p:notesSz cx="6858000" cy="9144000"/>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1pPr>
    <a:lvl2pPr marL="0" marR="0" indent="2286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2pPr>
    <a:lvl3pPr marL="0" marR="0" indent="4572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3pPr>
    <a:lvl4pPr marL="0" marR="0" indent="6858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4pPr>
    <a:lvl5pPr marL="0" marR="0" indent="9144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5pPr>
    <a:lvl6pPr marL="0" marR="0" indent="11430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6pPr>
    <a:lvl7pPr marL="0" marR="0" indent="13716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7pPr>
    <a:lvl8pPr marL="0" marR="0" indent="16002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8pPr>
    <a:lvl9pPr marL="0" marR="0" indent="1828800" algn="just" defTabSz="1219169" rtl="0" fontAlgn="auto" latinLnBrk="0" hangingPunct="0">
      <a:lnSpc>
        <a:spcPct val="100000"/>
      </a:lnSpc>
      <a:spcBef>
        <a:spcPts val="2250"/>
      </a:spcBef>
      <a:spcAft>
        <a:spcPts val="0"/>
      </a:spcAft>
      <a:buClrTx/>
      <a:buSzTx/>
      <a:buFontTx/>
      <a:buNone/>
      <a:tabLst/>
      <a:defRPr kumimoji="0" sz="1600" b="0" i="0" u="none" strike="noStrike" cap="none" spc="0" normalizeH="0" baseline="0">
        <a:ln>
          <a:noFill/>
        </a:ln>
        <a:solidFill>
          <a:srgbClr val="424242"/>
        </a:solidFill>
        <a:effectLst/>
        <a:uFillTx/>
        <a:latin typeface="Work Sans Regular"/>
        <a:ea typeface="Work Sans Regular"/>
        <a:cs typeface="Work Sans Regular"/>
        <a:sym typeface="Work Sans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33"/>
    <a:srgbClr val="A3C2BF"/>
    <a:srgbClr val="685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5"/>
    <p:restoredTop sz="94658"/>
  </p:normalViewPr>
  <p:slideViewPr>
    <p:cSldViewPr snapToGrid="0">
      <p:cViewPr varScale="1">
        <p:scale>
          <a:sx n="71" d="100"/>
          <a:sy n="71" d="100"/>
        </p:scale>
        <p:origin x="104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600" latinLnBrk="0">
      <a:lnSpc>
        <a:spcPct val="117999"/>
      </a:lnSpc>
      <a:defRPr sz="1100">
        <a:latin typeface="Helvetica Neue"/>
        <a:ea typeface="Helvetica Neue"/>
        <a:cs typeface="Helvetica Neue"/>
        <a:sym typeface="Helvetica Neue"/>
      </a:defRPr>
    </a:lvl1pPr>
    <a:lvl2pPr indent="114300" defTabSz="228600" latinLnBrk="0">
      <a:lnSpc>
        <a:spcPct val="117999"/>
      </a:lnSpc>
      <a:defRPr sz="1100">
        <a:latin typeface="Helvetica Neue"/>
        <a:ea typeface="Helvetica Neue"/>
        <a:cs typeface="Helvetica Neue"/>
        <a:sym typeface="Helvetica Neue"/>
      </a:defRPr>
    </a:lvl2pPr>
    <a:lvl3pPr indent="228600" defTabSz="228600" latinLnBrk="0">
      <a:lnSpc>
        <a:spcPct val="117999"/>
      </a:lnSpc>
      <a:defRPr sz="1100">
        <a:latin typeface="Helvetica Neue"/>
        <a:ea typeface="Helvetica Neue"/>
        <a:cs typeface="Helvetica Neue"/>
        <a:sym typeface="Helvetica Neue"/>
      </a:defRPr>
    </a:lvl3pPr>
    <a:lvl4pPr indent="342900" defTabSz="228600" latinLnBrk="0">
      <a:lnSpc>
        <a:spcPct val="117999"/>
      </a:lnSpc>
      <a:defRPr sz="1100">
        <a:latin typeface="Helvetica Neue"/>
        <a:ea typeface="Helvetica Neue"/>
        <a:cs typeface="Helvetica Neue"/>
        <a:sym typeface="Helvetica Neue"/>
      </a:defRPr>
    </a:lvl4pPr>
    <a:lvl5pPr indent="457200" defTabSz="228600" latinLnBrk="0">
      <a:lnSpc>
        <a:spcPct val="117999"/>
      </a:lnSpc>
      <a:defRPr sz="1100">
        <a:latin typeface="Helvetica Neue"/>
        <a:ea typeface="Helvetica Neue"/>
        <a:cs typeface="Helvetica Neue"/>
        <a:sym typeface="Helvetica Neue"/>
      </a:defRPr>
    </a:lvl5pPr>
    <a:lvl6pPr indent="571500" defTabSz="228600" latinLnBrk="0">
      <a:lnSpc>
        <a:spcPct val="117999"/>
      </a:lnSpc>
      <a:defRPr sz="1100">
        <a:latin typeface="Helvetica Neue"/>
        <a:ea typeface="Helvetica Neue"/>
        <a:cs typeface="Helvetica Neue"/>
        <a:sym typeface="Helvetica Neue"/>
      </a:defRPr>
    </a:lvl6pPr>
    <a:lvl7pPr indent="685800" defTabSz="228600" latinLnBrk="0">
      <a:lnSpc>
        <a:spcPct val="117999"/>
      </a:lnSpc>
      <a:defRPr sz="1100">
        <a:latin typeface="Helvetica Neue"/>
        <a:ea typeface="Helvetica Neue"/>
        <a:cs typeface="Helvetica Neue"/>
        <a:sym typeface="Helvetica Neue"/>
      </a:defRPr>
    </a:lvl7pPr>
    <a:lvl8pPr indent="800100" defTabSz="228600" latinLnBrk="0">
      <a:lnSpc>
        <a:spcPct val="117999"/>
      </a:lnSpc>
      <a:defRPr sz="1100">
        <a:latin typeface="Helvetica Neue"/>
        <a:ea typeface="Helvetica Neue"/>
        <a:cs typeface="Helvetica Neue"/>
        <a:sym typeface="Helvetica Neue"/>
      </a:defRPr>
    </a:lvl8pPr>
    <a:lvl9pPr indent="914400" defTabSz="228600"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Tree>
    <p:extLst>
      <p:ext uri="{BB962C8B-B14F-4D97-AF65-F5344CB8AC3E}">
        <p14:creationId xmlns:p14="http://schemas.microsoft.com/office/powerpoint/2010/main" val="181474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Tree>
    <p:extLst>
      <p:ext uri="{BB962C8B-B14F-4D97-AF65-F5344CB8AC3E}">
        <p14:creationId xmlns:p14="http://schemas.microsoft.com/office/powerpoint/2010/main" val="124305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Tree>
    <p:extLst>
      <p:ext uri="{BB962C8B-B14F-4D97-AF65-F5344CB8AC3E}">
        <p14:creationId xmlns:p14="http://schemas.microsoft.com/office/powerpoint/2010/main" val="283982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U" dirty="0"/>
          </a:p>
        </p:txBody>
      </p:sp>
    </p:spTree>
    <p:extLst>
      <p:ext uri="{BB962C8B-B14F-4D97-AF65-F5344CB8AC3E}">
        <p14:creationId xmlns:p14="http://schemas.microsoft.com/office/powerpoint/2010/main" val="149384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ím">
    <p:spTree>
      <p:nvGrpSpPr>
        <p:cNvPr id="1" name=""/>
        <p:cNvGrpSpPr/>
        <p:nvPr/>
      </p:nvGrpSpPr>
      <p:grpSpPr>
        <a:xfrm>
          <a:off x="0" y="0"/>
          <a:ext cx="0" cy="0"/>
          <a:chOff x="0" y="0"/>
          <a:chExt cx="0" cy="0"/>
        </a:xfrm>
      </p:grpSpPr>
      <p:sp>
        <p:nvSpPr>
          <p:cNvPr id="11" name="Szerző és dátum"/>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algn="l" defTabSz="412750">
              <a:spcBef>
                <a:spcPts val="0"/>
              </a:spcBef>
              <a:buSzTx/>
              <a:buNone/>
              <a:defRPr sz="1200" spc="0"/>
            </a:lvl1pPr>
          </a:lstStyle>
          <a:p>
            <a:r>
              <a:t>Szerző és dátum</a:t>
            </a:r>
          </a:p>
        </p:txBody>
      </p:sp>
      <p:sp>
        <p:nvSpPr>
          <p:cNvPr id="12" name="Prezentáció címe"/>
          <p:cNvSpPr txBox="1">
            <a:spLocks noGrp="1"/>
          </p:cNvSpPr>
          <p:nvPr>
            <p:ph type="title" hasCustomPrompt="1"/>
          </p:nvPr>
        </p:nvSpPr>
        <p:spPr>
          <a:xfrm>
            <a:off x="603248" y="1287495"/>
            <a:ext cx="10985502" cy="2324101"/>
          </a:xfrm>
          <a:prstGeom prst="rect">
            <a:avLst/>
          </a:prstGeom>
        </p:spPr>
        <p:txBody>
          <a:bodyPr anchor="b"/>
          <a:lstStyle>
            <a:lvl1pPr>
              <a:lnSpc>
                <a:spcPct val="100000"/>
              </a:lnSpc>
              <a:defRPr spc="0"/>
            </a:lvl1pPr>
          </a:lstStyle>
          <a:p>
            <a:r>
              <a:t>Prezentáció címe</a:t>
            </a:r>
          </a:p>
        </p:txBody>
      </p:sp>
      <p:sp>
        <p:nvSpPr>
          <p:cNvPr id="13" name="1. szövegtörzsszint…"/>
          <p:cNvSpPr txBox="1">
            <a:spLocks noGrp="1"/>
          </p:cNvSpPr>
          <p:nvPr>
            <p:ph type="body" sz="quarter" idx="1" hasCustomPrompt="1"/>
          </p:nvPr>
        </p:nvSpPr>
        <p:spPr>
          <a:xfrm>
            <a:off x="600671" y="3611595"/>
            <a:ext cx="10985501" cy="952501"/>
          </a:xfrm>
          <a:prstGeom prst="rect">
            <a:avLst/>
          </a:prstGeom>
        </p:spPr>
        <p:txBody>
          <a:bodyPr/>
          <a:lstStyle>
            <a:lvl1pPr marL="0" indent="0" algn="l" defTabSz="412750">
              <a:spcBef>
                <a:spcPts val="0"/>
              </a:spcBef>
              <a:buSzTx/>
              <a:buNone/>
              <a:defRPr sz="2100" spc="0">
                <a:latin typeface="+mn-lt"/>
                <a:ea typeface="+mn-ea"/>
                <a:cs typeface="+mn-cs"/>
                <a:sym typeface="Work Sans Medium"/>
              </a:defRPr>
            </a:lvl1pPr>
            <a:lvl2pPr marL="0" indent="228600" algn="l" defTabSz="412750">
              <a:spcBef>
                <a:spcPts val="0"/>
              </a:spcBef>
              <a:buSzTx/>
              <a:buNone/>
              <a:defRPr sz="2100" spc="0">
                <a:latin typeface="+mn-lt"/>
                <a:ea typeface="+mn-ea"/>
                <a:cs typeface="+mn-cs"/>
                <a:sym typeface="Work Sans Medium"/>
              </a:defRPr>
            </a:lvl2pPr>
            <a:lvl3pPr marL="0" indent="457200" algn="l" defTabSz="412750">
              <a:spcBef>
                <a:spcPts val="0"/>
              </a:spcBef>
              <a:buSzTx/>
              <a:buNone/>
              <a:defRPr sz="2100" spc="0">
                <a:latin typeface="+mn-lt"/>
                <a:ea typeface="+mn-ea"/>
                <a:cs typeface="+mn-cs"/>
                <a:sym typeface="Work Sans Medium"/>
              </a:defRPr>
            </a:lvl3pPr>
            <a:lvl4pPr marL="0" indent="685800" algn="l" defTabSz="412750">
              <a:spcBef>
                <a:spcPts val="0"/>
              </a:spcBef>
              <a:buSzTx/>
              <a:buNone/>
              <a:defRPr sz="2100" spc="0">
                <a:latin typeface="+mn-lt"/>
                <a:ea typeface="+mn-ea"/>
                <a:cs typeface="+mn-cs"/>
                <a:sym typeface="Work Sans Medium"/>
              </a:defRPr>
            </a:lvl4pPr>
            <a:lvl5pPr marL="0" indent="914400" algn="l" defTabSz="412750">
              <a:spcBef>
                <a:spcPts val="0"/>
              </a:spcBef>
              <a:buSzTx/>
              <a:buNone/>
              <a:defRPr sz="2100" spc="0">
                <a:latin typeface="+mn-lt"/>
                <a:ea typeface="+mn-ea"/>
                <a:cs typeface="+mn-cs"/>
                <a:sym typeface="Work Sans Medium"/>
              </a:defRPr>
            </a:lvl5pPr>
          </a:lstStyle>
          <a:p>
            <a:r>
              <a:t>Prezentáció alcíme</a:t>
            </a:r>
          </a:p>
          <a:p>
            <a:pPr lvl="1"/>
            <a:endParaRPr/>
          </a:p>
          <a:p>
            <a:pPr lvl="2"/>
            <a:endParaRPr/>
          </a:p>
          <a:p>
            <a:pPr lvl="3"/>
            <a:endParaRPr/>
          </a:p>
          <a:p>
            <a:pPr lvl="4"/>
            <a:endParaRPr/>
          </a:p>
        </p:txBody>
      </p:sp>
      <p:sp>
        <p:nvSpPr>
          <p:cNvPr id="14"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Napirend">
    <p:spTree>
      <p:nvGrpSpPr>
        <p:cNvPr id="1" name=""/>
        <p:cNvGrpSpPr/>
        <p:nvPr/>
      </p:nvGrpSpPr>
      <p:grpSpPr>
        <a:xfrm>
          <a:off x="0" y="0"/>
          <a:ext cx="0" cy="0"/>
          <a:chOff x="0" y="0"/>
          <a:chExt cx="0" cy="0"/>
        </a:xfrm>
      </p:grpSpPr>
      <p:sp>
        <p:nvSpPr>
          <p:cNvPr id="108" name="Napirend címe"/>
          <p:cNvSpPr txBox="1">
            <a:spLocks noGrp="1"/>
          </p:cNvSpPr>
          <p:nvPr>
            <p:ph type="title" hasCustomPrompt="1"/>
          </p:nvPr>
        </p:nvSpPr>
        <p:spPr>
          <a:xfrm>
            <a:off x="603250" y="539750"/>
            <a:ext cx="10985500" cy="717550"/>
          </a:xfrm>
          <a:prstGeom prst="rect">
            <a:avLst/>
          </a:prstGeom>
        </p:spPr>
        <p:txBody>
          <a:bodyPr/>
          <a:lstStyle/>
          <a:p>
            <a:r>
              <a:t>Napirend címe</a:t>
            </a:r>
          </a:p>
        </p:txBody>
      </p:sp>
      <p:sp>
        <p:nvSpPr>
          <p:cNvPr id="109" name="Napirend alcím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algn="l" defTabSz="412750">
              <a:spcBef>
                <a:spcPts val="0"/>
              </a:spcBef>
              <a:buSzTx/>
              <a:buNone/>
              <a:defRPr sz="2100" spc="0">
                <a:latin typeface="+mn-lt"/>
                <a:ea typeface="+mn-ea"/>
                <a:cs typeface="+mn-cs"/>
                <a:sym typeface="Work Sans Medium"/>
              </a:defRPr>
            </a:lvl1pPr>
          </a:lstStyle>
          <a:p>
            <a:r>
              <a:t>Napirend alcíme</a:t>
            </a:r>
          </a:p>
        </p:txBody>
      </p:sp>
      <p:sp>
        <p:nvSpPr>
          <p:cNvPr id="110" name="1. szövegtörzsszint…"/>
          <p:cNvSpPr txBox="1">
            <a:spLocks noGrp="1"/>
          </p:cNvSpPr>
          <p:nvPr>
            <p:ph type="body" idx="1" hasCustomPrompt="1"/>
          </p:nvPr>
        </p:nvSpPr>
        <p:spPr>
          <a:prstGeom prst="rect">
            <a:avLst/>
          </a:prstGeom>
        </p:spPr>
        <p:txBody>
          <a:bodyPr/>
          <a:lstStyle>
            <a:lvl1pPr marL="0" indent="0" algn="ctr" defTabSz="412750">
              <a:spcBef>
                <a:spcPts val="900"/>
              </a:spcBef>
              <a:buSzTx/>
              <a:buNone/>
              <a:defRPr sz="1150" spc="-11"/>
            </a:lvl1pPr>
            <a:lvl2pPr marL="0" indent="228600" algn="ctr" defTabSz="412750">
              <a:spcBef>
                <a:spcPts val="900"/>
              </a:spcBef>
              <a:buSzTx/>
              <a:buNone/>
              <a:defRPr sz="1150" spc="-11"/>
            </a:lvl2pPr>
            <a:lvl3pPr marL="0" indent="457200" algn="ctr" defTabSz="412750">
              <a:spcBef>
                <a:spcPts val="900"/>
              </a:spcBef>
              <a:buSzTx/>
              <a:buNone/>
              <a:defRPr sz="1150" spc="-11"/>
            </a:lvl3pPr>
            <a:lvl4pPr marL="0" indent="685800" algn="ctr" defTabSz="412750">
              <a:spcBef>
                <a:spcPts val="900"/>
              </a:spcBef>
              <a:buSzTx/>
              <a:buNone/>
              <a:defRPr sz="1150" spc="-11"/>
            </a:lvl4pPr>
            <a:lvl5pPr marL="0" indent="914400" algn="ctr" defTabSz="412750">
              <a:spcBef>
                <a:spcPts val="900"/>
              </a:spcBef>
              <a:buSzTx/>
              <a:buNone/>
              <a:defRPr sz="1150" spc="-11"/>
            </a:lvl5pPr>
          </a:lstStyle>
          <a:p>
            <a:r>
              <a:t>Napirendi témák</a:t>
            </a:r>
          </a:p>
          <a:p>
            <a:pPr lvl="1"/>
            <a:endParaRPr/>
          </a:p>
          <a:p>
            <a:pPr lvl="2"/>
            <a:endParaRPr/>
          </a:p>
          <a:p>
            <a:pPr lvl="3"/>
            <a:endParaRPr/>
          </a:p>
          <a:p>
            <a:pPr lvl="4"/>
            <a:endParaRPr/>
          </a:p>
        </p:txBody>
      </p:sp>
      <p:sp>
        <p:nvSpPr>
          <p:cNvPr id="111"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eg­álla­pí­tás">
    <p:spTree>
      <p:nvGrpSpPr>
        <p:cNvPr id="1" name=""/>
        <p:cNvGrpSpPr/>
        <p:nvPr/>
      </p:nvGrpSpPr>
      <p:grpSpPr>
        <a:xfrm>
          <a:off x="0" y="0"/>
          <a:ext cx="0" cy="0"/>
          <a:chOff x="0" y="0"/>
          <a:chExt cx="0" cy="0"/>
        </a:xfrm>
      </p:grpSpPr>
      <p:sp>
        <p:nvSpPr>
          <p:cNvPr id="118" name="1. szövegtörzsszint…"/>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rgbClr val="000000"/>
                </a:solidFill>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solidFill>
                  <a:srgbClr val="000000"/>
                </a:solidFill>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solidFill>
                  <a:srgbClr val="000000"/>
                </a:solidFill>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solidFill>
                  <a:srgbClr val="000000"/>
                </a:solidFill>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solidFill>
                  <a:srgbClr val="000000"/>
                </a:solidFill>
                <a:latin typeface="Helvetica Neue Medium"/>
                <a:ea typeface="Helvetica Neue Medium"/>
                <a:cs typeface="Helvetica Neue Medium"/>
                <a:sym typeface="Helvetica Neue Medium"/>
              </a:defRPr>
            </a:lvl5pPr>
          </a:lstStyle>
          <a:p>
            <a:r>
              <a:t>Meg­álla­pí­tás</a:t>
            </a:r>
          </a:p>
          <a:p>
            <a:pPr lvl="1"/>
            <a:endParaRPr/>
          </a:p>
          <a:p>
            <a:pPr lvl="2"/>
            <a:endParaRPr/>
          </a:p>
          <a:p>
            <a:pPr lvl="3"/>
            <a:endParaRPr/>
          </a:p>
          <a:p>
            <a:pPr lvl="4"/>
            <a:endParaRPr/>
          </a:p>
        </p:txBody>
      </p:sp>
      <p:sp>
        <p:nvSpPr>
          <p:cNvPr id="119"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a­gad­ha­tat­lan tény">
    <p:spTree>
      <p:nvGrpSpPr>
        <p:cNvPr id="1" name=""/>
        <p:cNvGrpSpPr/>
        <p:nvPr/>
      </p:nvGrpSpPr>
      <p:grpSpPr>
        <a:xfrm>
          <a:off x="0" y="0"/>
          <a:ext cx="0" cy="0"/>
          <a:chOff x="0" y="0"/>
          <a:chExt cx="0" cy="0"/>
        </a:xfrm>
      </p:grpSpPr>
      <p:sp>
        <p:nvSpPr>
          <p:cNvPr id="126" name="1. szövegtörzsszint…"/>
          <p:cNvSpPr txBox="1">
            <a:spLocks noGrp="1"/>
          </p:cNvSpPr>
          <p:nvPr>
            <p:ph type="body" idx="1" hasCustomPrompt="1"/>
          </p:nvPr>
        </p:nvSpPr>
        <p:spPr>
          <a:xfrm>
            <a:off x="603250" y="537964"/>
            <a:ext cx="10985500" cy="3620792"/>
          </a:xfrm>
          <a:prstGeom prst="rect">
            <a:avLst/>
          </a:prstGeom>
        </p:spPr>
        <p:txBody>
          <a:bodyPr anchor="b"/>
          <a:lstStyle>
            <a:lvl1pPr marL="0" indent="0" algn="l">
              <a:lnSpc>
                <a:spcPct val="80000"/>
              </a:lnSpc>
              <a:spcBef>
                <a:spcPts val="0"/>
              </a:spcBef>
              <a:buSzTx/>
              <a:buNone/>
              <a:defRPr sz="12300" spc="-123">
                <a:solidFill>
                  <a:srgbClr val="DCE3EA"/>
                </a:solidFill>
                <a:latin typeface="+mn-lt"/>
                <a:ea typeface="+mn-ea"/>
                <a:cs typeface="+mn-cs"/>
                <a:sym typeface="Work Sans Medium"/>
              </a:defRPr>
            </a:lvl1pPr>
            <a:lvl2pPr marL="0" indent="228600" algn="l">
              <a:lnSpc>
                <a:spcPct val="80000"/>
              </a:lnSpc>
              <a:spcBef>
                <a:spcPts val="0"/>
              </a:spcBef>
              <a:buSzTx/>
              <a:buNone/>
              <a:defRPr sz="12300" spc="-123">
                <a:solidFill>
                  <a:srgbClr val="DCE3EA"/>
                </a:solidFill>
                <a:latin typeface="+mn-lt"/>
                <a:ea typeface="+mn-ea"/>
                <a:cs typeface="+mn-cs"/>
                <a:sym typeface="Work Sans Medium"/>
              </a:defRPr>
            </a:lvl2pPr>
            <a:lvl3pPr marL="0" indent="457200" algn="l">
              <a:lnSpc>
                <a:spcPct val="80000"/>
              </a:lnSpc>
              <a:spcBef>
                <a:spcPts val="0"/>
              </a:spcBef>
              <a:buSzTx/>
              <a:buNone/>
              <a:defRPr sz="12300" spc="-123">
                <a:solidFill>
                  <a:srgbClr val="DCE3EA"/>
                </a:solidFill>
                <a:latin typeface="+mn-lt"/>
                <a:ea typeface="+mn-ea"/>
                <a:cs typeface="+mn-cs"/>
                <a:sym typeface="Work Sans Medium"/>
              </a:defRPr>
            </a:lvl3pPr>
            <a:lvl4pPr marL="0" indent="685800" algn="l">
              <a:lnSpc>
                <a:spcPct val="80000"/>
              </a:lnSpc>
              <a:spcBef>
                <a:spcPts val="0"/>
              </a:spcBef>
              <a:buSzTx/>
              <a:buNone/>
              <a:defRPr sz="12300" spc="-123">
                <a:solidFill>
                  <a:srgbClr val="DCE3EA"/>
                </a:solidFill>
                <a:latin typeface="+mn-lt"/>
                <a:ea typeface="+mn-ea"/>
                <a:cs typeface="+mn-cs"/>
                <a:sym typeface="Work Sans Medium"/>
              </a:defRPr>
            </a:lvl4pPr>
            <a:lvl5pPr marL="0" indent="914400" algn="l">
              <a:lnSpc>
                <a:spcPct val="80000"/>
              </a:lnSpc>
              <a:spcBef>
                <a:spcPts val="0"/>
              </a:spcBef>
              <a:buSzTx/>
              <a:buNone/>
              <a:defRPr sz="12300" spc="-123">
                <a:solidFill>
                  <a:srgbClr val="DCE3EA"/>
                </a:solidFill>
                <a:latin typeface="+mn-lt"/>
                <a:ea typeface="+mn-ea"/>
                <a:cs typeface="+mn-cs"/>
                <a:sym typeface="Work Sans Medium"/>
              </a:defRPr>
            </a:lvl5pPr>
          </a:lstStyle>
          <a:p>
            <a:r>
              <a:t>100%</a:t>
            </a:r>
          </a:p>
          <a:p>
            <a:pPr lvl="1"/>
            <a:endParaRPr/>
          </a:p>
          <a:p>
            <a:pPr lvl="2"/>
            <a:endParaRPr/>
          </a:p>
          <a:p>
            <a:pPr lvl="3"/>
            <a:endParaRPr/>
          </a:p>
          <a:p>
            <a:pPr lvl="4"/>
            <a:endParaRPr/>
          </a:p>
        </p:txBody>
      </p:sp>
      <p:sp>
        <p:nvSpPr>
          <p:cNvPr id="127" name="Tényadatok"/>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l" defTabSz="412750">
              <a:spcBef>
                <a:spcPts val="0"/>
              </a:spcBef>
              <a:buSzTx/>
              <a:buNone/>
              <a:defRPr sz="2100" spc="0">
                <a:latin typeface="+mn-lt"/>
                <a:ea typeface="+mn-ea"/>
                <a:cs typeface="+mn-cs"/>
                <a:sym typeface="Work Sans Medium"/>
              </a:defRPr>
            </a:lvl1pPr>
          </a:lstStyle>
          <a:p>
            <a:r>
              <a:t>Tényadatok</a:t>
            </a:r>
          </a:p>
        </p:txBody>
      </p:sp>
      <p:sp>
        <p:nvSpPr>
          <p:cNvPr id="128"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dézet">
    <p:spTree>
      <p:nvGrpSpPr>
        <p:cNvPr id="1" name=""/>
        <p:cNvGrpSpPr/>
        <p:nvPr/>
      </p:nvGrpSpPr>
      <p:grpSpPr>
        <a:xfrm>
          <a:off x="0" y="0"/>
          <a:ext cx="0" cy="0"/>
          <a:chOff x="0" y="0"/>
          <a:chExt cx="0" cy="0"/>
        </a:xfrm>
      </p:grpSpPr>
      <p:sp>
        <p:nvSpPr>
          <p:cNvPr id="135" name="Idézet forrása"/>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algn="l" defTabSz="412750">
              <a:spcBef>
                <a:spcPts val="0"/>
              </a:spcBef>
              <a:buSzTx/>
              <a:buNone/>
              <a:defRPr sz="1800" b="1" spc="0">
                <a:solidFill>
                  <a:srgbClr val="000000"/>
                </a:solidFill>
                <a:latin typeface="Helvetica Neue"/>
                <a:ea typeface="Helvetica Neue"/>
                <a:cs typeface="Helvetica Neue"/>
                <a:sym typeface="Helvetica Neue"/>
              </a:defRPr>
            </a:lvl1pPr>
          </a:lstStyle>
          <a:p>
            <a:r>
              <a:t>Idézet forrása</a:t>
            </a:r>
          </a:p>
        </p:txBody>
      </p:sp>
      <p:sp>
        <p:nvSpPr>
          <p:cNvPr id="136" name="1. szövegtörzsszint…"/>
          <p:cNvSpPr txBox="1">
            <a:spLocks noGrp="1"/>
          </p:cNvSpPr>
          <p:nvPr>
            <p:ph type="body" sz="half" idx="1" hasCustomPrompt="1"/>
          </p:nvPr>
        </p:nvSpPr>
        <p:spPr>
          <a:xfrm>
            <a:off x="876962" y="2469930"/>
            <a:ext cx="10438077" cy="1918140"/>
          </a:xfrm>
          <a:prstGeom prst="rect">
            <a:avLst/>
          </a:prstGeom>
        </p:spPr>
        <p:txBody>
          <a:bodyPr/>
          <a:lstStyle>
            <a:lvl1pPr marL="319462" indent="-234950" algn="l">
              <a:lnSpc>
                <a:spcPct val="90000"/>
              </a:lnSpc>
              <a:spcBef>
                <a:spcPts val="0"/>
              </a:spcBef>
              <a:buSzTx/>
              <a:buNone/>
              <a:defRPr sz="4250" spc="-85">
                <a:solidFill>
                  <a:srgbClr val="000000"/>
                </a:solidFill>
                <a:latin typeface="Helvetica Neue Medium"/>
                <a:ea typeface="Helvetica Neue Medium"/>
                <a:cs typeface="Helvetica Neue Medium"/>
                <a:sym typeface="Helvetica Neue Medium"/>
              </a:defRPr>
            </a:lvl1pPr>
            <a:lvl2pPr marL="319462" indent="-6350" algn="l">
              <a:lnSpc>
                <a:spcPct val="90000"/>
              </a:lnSpc>
              <a:spcBef>
                <a:spcPts val="0"/>
              </a:spcBef>
              <a:buSzTx/>
              <a:buNone/>
              <a:defRPr sz="4250" spc="-85">
                <a:solidFill>
                  <a:srgbClr val="000000"/>
                </a:solidFill>
                <a:latin typeface="Helvetica Neue Medium"/>
                <a:ea typeface="Helvetica Neue Medium"/>
                <a:cs typeface="Helvetica Neue Medium"/>
                <a:sym typeface="Helvetica Neue Medium"/>
              </a:defRPr>
            </a:lvl2pPr>
            <a:lvl3pPr marL="319462" indent="222250" algn="l">
              <a:lnSpc>
                <a:spcPct val="90000"/>
              </a:lnSpc>
              <a:spcBef>
                <a:spcPts val="0"/>
              </a:spcBef>
              <a:buSzTx/>
              <a:buNone/>
              <a:defRPr sz="4250" spc="-85">
                <a:solidFill>
                  <a:srgbClr val="000000"/>
                </a:solidFill>
                <a:latin typeface="Helvetica Neue Medium"/>
                <a:ea typeface="Helvetica Neue Medium"/>
                <a:cs typeface="Helvetica Neue Medium"/>
                <a:sym typeface="Helvetica Neue Medium"/>
              </a:defRPr>
            </a:lvl3pPr>
            <a:lvl4pPr marL="319462" indent="450850" algn="l">
              <a:lnSpc>
                <a:spcPct val="90000"/>
              </a:lnSpc>
              <a:spcBef>
                <a:spcPts val="0"/>
              </a:spcBef>
              <a:buSzTx/>
              <a:buNone/>
              <a:defRPr sz="4250" spc="-85">
                <a:solidFill>
                  <a:srgbClr val="000000"/>
                </a:solidFill>
                <a:latin typeface="Helvetica Neue Medium"/>
                <a:ea typeface="Helvetica Neue Medium"/>
                <a:cs typeface="Helvetica Neue Medium"/>
                <a:sym typeface="Helvetica Neue Medium"/>
              </a:defRPr>
            </a:lvl4pPr>
            <a:lvl5pPr marL="319462" indent="679450" algn="l">
              <a:lnSpc>
                <a:spcPct val="90000"/>
              </a:lnSpc>
              <a:spcBef>
                <a:spcPts val="0"/>
              </a:spcBef>
              <a:buSzTx/>
              <a:buNone/>
              <a:defRPr sz="4250" spc="-85">
                <a:solidFill>
                  <a:srgbClr val="000000"/>
                </a:solidFill>
                <a:latin typeface="Helvetica Neue Medium"/>
                <a:ea typeface="Helvetica Neue Medium"/>
                <a:cs typeface="Helvetica Neue Medium"/>
                <a:sym typeface="Helvetica Neue Medium"/>
              </a:defRPr>
            </a:lvl5pPr>
          </a:lstStyle>
          <a:p>
            <a:r>
              <a:t>„Figyelemre méltó idézet”</a:t>
            </a:r>
          </a:p>
          <a:p>
            <a:pPr lvl="1"/>
            <a:endParaRPr/>
          </a:p>
          <a:p>
            <a:pPr lvl="2"/>
            <a:endParaRPr/>
          </a:p>
          <a:p>
            <a:pPr lvl="3"/>
            <a:endParaRPr/>
          </a:p>
          <a:p>
            <a:pPr lvl="4"/>
            <a:endParaRPr/>
          </a:p>
        </p:txBody>
      </p:sp>
      <p:sp>
        <p:nvSpPr>
          <p:cNvPr id="137"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énykép - hármas">
    <p:spTree>
      <p:nvGrpSpPr>
        <p:cNvPr id="1" name=""/>
        <p:cNvGrpSpPr/>
        <p:nvPr/>
      </p:nvGrpSpPr>
      <p:grpSpPr>
        <a:xfrm>
          <a:off x="0" y="0"/>
          <a:ext cx="0" cy="0"/>
          <a:chOff x="0" y="0"/>
          <a:chExt cx="0" cy="0"/>
        </a:xfrm>
      </p:grpSpPr>
      <p:sp>
        <p:nvSpPr>
          <p:cNvPr id="144" name="Salátástál pirított rizzsel, főtt tojással és evőpálcikákkal"/>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45" name="Tál sült lazacfasírtokkal, salátával és hummusszal"/>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46" name="Egy tál pappardelle tészta petrezselymes vajjal, pirított mogyoróval és parmezánszeletekkel"/>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47"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Fénykép">
    <p:spTree>
      <p:nvGrpSpPr>
        <p:cNvPr id="1" name=""/>
        <p:cNvGrpSpPr/>
        <p:nvPr/>
      </p:nvGrpSpPr>
      <p:grpSpPr>
        <a:xfrm>
          <a:off x="0" y="0"/>
          <a:ext cx="0" cy="0"/>
          <a:chOff x="0" y="0"/>
          <a:chExt cx="0" cy="0"/>
        </a:xfrm>
      </p:grpSpPr>
      <p:sp>
        <p:nvSpPr>
          <p:cNvPr id="154" name="salátástál, pirított rizzsel, főtt tojással és evőpálcikákkal"/>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55" name="Diasorszám"/>
          <p:cNvSpPr txBox="1">
            <a:spLocks noGrp="1"/>
          </p:cNvSpPr>
          <p:nvPr>
            <p:ph type="sldNum" sz="quarter" idx="2"/>
          </p:nvPr>
        </p:nvSpPr>
        <p:spPr>
          <a:xfrm>
            <a:off x="5979063" y="6486708"/>
            <a:ext cx="227627" cy="241092"/>
          </a:xfrm>
          <a:prstGeom prst="rect">
            <a:avLst/>
          </a:prstGeom>
        </p:spPr>
        <p:txBody>
          <a:bodyPr/>
          <a:lstStyle>
            <a:lvl1pPr>
              <a:defRPr sz="900">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Üres">
    <p:spTree>
      <p:nvGrpSpPr>
        <p:cNvPr id="1" name=""/>
        <p:cNvGrpSpPr/>
        <p:nvPr/>
      </p:nvGrpSpPr>
      <p:grpSpPr>
        <a:xfrm>
          <a:off x="0" y="0"/>
          <a:ext cx="0" cy="0"/>
          <a:chOff x="0" y="0"/>
          <a:chExt cx="0" cy="0"/>
        </a:xfrm>
      </p:grpSpPr>
      <p:sp>
        <p:nvSpPr>
          <p:cNvPr id="162"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ím és fotó">
    <p:spTree>
      <p:nvGrpSpPr>
        <p:cNvPr id="1" name=""/>
        <p:cNvGrpSpPr/>
        <p:nvPr/>
      </p:nvGrpSpPr>
      <p:grpSpPr>
        <a:xfrm>
          <a:off x="0" y="0"/>
          <a:ext cx="0" cy="0"/>
          <a:chOff x="0" y="0"/>
          <a:chExt cx="0" cy="0"/>
        </a:xfrm>
      </p:grpSpPr>
      <p:sp>
        <p:nvSpPr>
          <p:cNvPr id="21" name="Avokádók és lime-ok"/>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zentáció címe"/>
          <p:cNvSpPr txBox="1">
            <a:spLocks noGrp="1"/>
          </p:cNvSpPr>
          <p:nvPr>
            <p:ph type="title" hasCustomPrompt="1"/>
          </p:nvPr>
        </p:nvSpPr>
        <p:spPr>
          <a:xfrm>
            <a:off x="603250" y="3562350"/>
            <a:ext cx="10985500" cy="2324100"/>
          </a:xfrm>
          <a:prstGeom prst="rect">
            <a:avLst/>
          </a:prstGeom>
        </p:spPr>
        <p:txBody>
          <a:bodyPr anchor="b"/>
          <a:lstStyle>
            <a:lvl1pPr>
              <a:lnSpc>
                <a:spcPct val="100000"/>
              </a:lnSpc>
              <a:defRPr spc="0"/>
            </a:lvl1pPr>
          </a:lstStyle>
          <a:p>
            <a:r>
              <a:t>Prezentáció címe</a:t>
            </a:r>
          </a:p>
        </p:txBody>
      </p:sp>
      <p:sp>
        <p:nvSpPr>
          <p:cNvPr id="23" name="Szerző és dátum"/>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algn="l" defTabSz="412750">
              <a:spcBef>
                <a:spcPts val="0"/>
              </a:spcBef>
              <a:buSzTx/>
              <a:buNone/>
              <a:defRPr sz="1200" spc="0"/>
            </a:lvl1pPr>
          </a:lstStyle>
          <a:p>
            <a:r>
              <a:t>Szerző és dátum</a:t>
            </a:r>
          </a:p>
        </p:txBody>
      </p:sp>
      <p:sp>
        <p:nvSpPr>
          <p:cNvPr id="24" name="1. szövegtörzsszint…"/>
          <p:cNvSpPr txBox="1">
            <a:spLocks noGrp="1"/>
          </p:cNvSpPr>
          <p:nvPr>
            <p:ph type="body" sz="quarter" idx="1" hasCustomPrompt="1"/>
          </p:nvPr>
        </p:nvSpPr>
        <p:spPr>
          <a:xfrm>
            <a:off x="603250" y="5804955"/>
            <a:ext cx="10985500" cy="558476"/>
          </a:xfrm>
          <a:prstGeom prst="rect">
            <a:avLst/>
          </a:prstGeom>
        </p:spPr>
        <p:txBody>
          <a:bodyPr/>
          <a:lstStyle>
            <a:lvl1pPr marL="0" indent="0" algn="l" defTabSz="412750">
              <a:spcBef>
                <a:spcPts val="0"/>
              </a:spcBef>
              <a:buSzTx/>
              <a:buNone/>
              <a:defRPr sz="2100" spc="0">
                <a:latin typeface="+mn-lt"/>
                <a:ea typeface="+mn-ea"/>
                <a:cs typeface="+mn-cs"/>
                <a:sym typeface="Work Sans Medium"/>
              </a:defRPr>
            </a:lvl1pPr>
            <a:lvl2pPr marL="0" indent="228600" algn="l" defTabSz="412750">
              <a:spcBef>
                <a:spcPts val="0"/>
              </a:spcBef>
              <a:buSzTx/>
              <a:buNone/>
              <a:defRPr sz="2100" spc="0">
                <a:latin typeface="+mn-lt"/>
                <a:ea typeface="+mn-ea"/>
                <a:cs typeface="+mn-cs"/>
                <a:sym typeface="Work Sans Medium"/>
              </a:defRPr>
            </a:lvl2pPr>
            <a:lvl3pPr marL="0" indent="457200" algn="l" defTabSz="412750">
              <a:spcBef>
                <a:spcPts val="0"/>
              </a:spcBef>
              <a:buSzTx/>
              <a:buNone/>
              <a:defRPr sz="2100" spc="0">
                <a:latin typeface="+mn-lt"/>
                <a:ea typeface="+mn-ea"/>
                <a:cs typeface="+mn-cs"/>
                <a:sym typeface="Work Sans Medium"/>
              </a:defRPr>
            </a:lvl3pPr>
            <a:lvl4pPr marL="0" indent="685800" algn="l" defTabSz="412750">
              <a:spcBef>
                <a:spcPts val="0"/>
              </a:spcBef>
              <a:buSzTx/>
              <a:buNone/>
              <a:defRPr sz="2100" spc="0">
                <a:latin typeface="+mn-lt"/>
                <a:ea typeface="+mn-ea"/>
                <a:cs typeface="+mn-cs"/>
                <a:sym typeface="Work Sans Medium"/>
              </a:defRPr>
            </a:lvl4pPr>
            <a:lvl5pPr marL="0" indent="914400" algn="l" defTabSz="412750">
              <a:spcBef>
                <a:spcPts val="0"/>
              </a:spcBef>
              <a:buSzTx/>
              <a:buNone/>
              <a:defRPr sz="2100" spc="0">
                <a:latin typeface="+mn-lt"/>
                <a:ea typeface="+mn-ea"/>
                <a:cs typeface="+mn-cs"/>
                <a:sym typeface="Work Sans Medium"/>
              </a:defRPr>
            </a:lvl5pPr>
          </a:lstStyle>
          <a:p>
            <a:r>
              <a:t>Prezentáció alcíme</a:t>
            </a:r>
          </a:p>
          <a:p>
            <a:pPr lvl="1"/>
            <a:endParaRPr/>
          </a:p>
          <a:p>
            <a:pPr lvl="2"/>
            <a:endParaRPr/>
          </a:p>
          <a:p>
            <a:pPr lvl="3"/>
            <a:endParaRPr/>
          </a:p>
          <a:p>
            <a:pPr lvl="4"/>
            <a:endParaRPr/>
          </a:p>
        </p:txBody>
      </p:sp>
      <p:sp>
        <p:nvSpPr>
          <p:cNvPr id="25"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ásik cím és fotó ">
    <p:spTree>
      <p:nvGrpSpPr>
        <p:cNvPr id="1" name=""/>
        <p:cNvGrpSpPr/>
        <p:nvPr/>
      </p:nvGrpSpPr>
      <p:grpSpPr>
        <a:xfrm>
          <a:off x="0" y="0"/>
          <a:ext cx="0" cy="0"/>
          <a:chOff x="0" y="0"/>
          <a:chExt cx="0" cy="0"/>
        </a:xfrm>
      </p:grpSpPr>
      <p:sp>
        <p:nvSpPr>
          <p:cNvPr id="32" name="Tál sült lazacfasírtokkal, salátával és hummusszal"/>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Dia címe"/>
          <p:cNvSpPr txBox="1">
            <a:spLocks noGrp="1"/>
          </p:cNvSpPr>
          <p:nvPr>
            <p:ph type="title" hasCustomPrompt="1"/>
          </p:nvPr>
        </p:nvSpPr>
        <p:spPr>
          <a:xfrm>
            <a:off x="603250" y="635000"/>
            <a:ext cx="4889500" cy="2941137"/>
          </a:xfrm>
          <a:prstGeom prst="rect">
            <a:avLst/>
          </a:prstGeom>
        </p:spPr>
        <p:txBody>
          <a:bodyPr anchor="b"/>
          <a:lstStyle/>
          <a:p>
            <a:r>
              <a:t>Dia címe</a:t>
            </a:r>
          </a:p>
        </p:txBody>
      </p:sp>
      <p:sp>
        <p:nvSpPr>
          <p:cNvPr id="34" name="1. szövegtörzsszint…"/>
          <p:cNvSpPr txBox="1">
            <a:spLocks noGrp="1"/>
          </p:cNvSpPr>
          <p:nvPr>
            <p:ph type="body" sz="quarter" idx="1" hasCustomPrompt="1"/>
          </p:nvPr>
        </p:nvSpPr>
        <p:spPr>
          <a:xfrm>
            <a:off x="603250" y="3530288"/>
            <a:ext cx="4889500" cy="2692712"/>
          </a:xfrm>
          <a:prstGeom prst="rect">
            <a:avLst/>
          </a:prstGeom>
        </p:spPr>
        <p:txBody>
          <a:bodyPr/>
          <a:lstStyle>
            <a:lvl1pPr marL="0" indent="0" algn="l" defTabSz="412750">
              <a:spcBef>
                <a:spcPts val="0"/>
              </a:spcBef>
              <a:buSzTx/>
              <a:buNone/>
              <a:defRPr sz="2100" spc="0">
                <a:latin typeface="+mn-lt"/>
                <a:ea typeface="+mn-ea"/>
                <a:cs typeface="+mn-cs"/>
                <a:sym typeface="Work Sans Medium"/>
              </a:defRPr>
            </a:lvl1pPr>
            <a:lvl2pPr marL="0" indent="228600" algn="l" defTabSz="412750">
              <a:spcBef>
                <a:spcPts val="0"/>
              </a:spcBef>
              <a:buSzTx/>
              <a:buNone/>
              <a:defRPr sz="2100" spc="0">
                <a:latin typeface="+mn-lt"/>
                <a:ea typeface="+mn-ea"/>
                <a:cs typeface="+mn-cs"/>
                <a:sym typeface="Work Sans Medium"/>
              </a:defRPr>
            </a:lvl2pPr>
            <a:lvl3pPr marL="0" indent="457200" algn="l" defTabSz="412750">
              <a:spcBef>
                <a:spcPts val="0"/>
              </a:spcBef>
              <a:buSzTx/>
              <a:buNone/>
              <a:defRPr sz="2100" spc="0">
                <a:latin typeface="+mn-lt"/>
                <a:ea typeface="+mn-ea"/>
                <a:cs typeface="+mn-cs"/>
                <a:sym typeface="Work Sans Medium"/>
              </a:defRPr>
            </a:lvl3pPr>
            <a:lvl4pPr marL="0" indent="685800" algn="l" defTabSz="412750">
              <a:spcBef>
                <a:spcPts val="0"/>
              </a:spcBef>
              <a:buSzTx/>
              <a:buNone/>
              <a:defRPr sz="2100" spc="0">
                <a:latin typeface="+mn-lt"/>
                <a:ea typeface="+mn-ea"/>
                <a:cs typeface="+mn-cs"/>
                <a:sym typeface="Work Sans Medium"/>
              </a:defRPr>
            </a:lvl4pPr>
            <a:lvl5pPr marL="0" indent="914400" algn="l" defTabSz="412750">
              <a:spcBef>
                <a:spcPts val="0"/>
              </a:spcBef>
              <a:buSzTx/>
              <a:buNone/>
              <a:defRPr sz="2100" spc="0">
                <a:latin typeface="+mn-lt"/>
                <a:ea typeface="+mn-ea"/>
                <a:cs typeface="+mn-cs"/>
                <a:sym typeface="Work Sans Medium"/>
              </a:defRPr>
            </a:lvl5pPr>
          </a:lstStyle>
          <a:p>
            <a:r>
              <a:t>Dia alcíme</a:t>
            </a:r>
          </a:p>
          <a:p>
            <a:pPr lvl="1"/>
            <a:endParaRPr/>
          </a:p>
          <a:p>
            <a:pPr lvl="2"/>
            <a:endParaRPr/>
          </a:p>
          <a:p>
            <a:pPr lvl="3"/>
            <a:endParaRPr/>
          </a:p>
          <a:p>
            <a:pPr lvl="4"/>
            <a:endParaRPr/>
          </a:p>
        </p:txBody>
      </p:sp>
      <p:sp>
        <p:nvSpPr>
          <p:cNvPr id="35" name="Diasorszám"/>
          <p:cNvSpPr txBox="1">
            <a:spLocks noGrp="1"/>
          </p:cNvSpPr>
          <p:nvPr>
            <p:ph type="sldNum" sz="quarter" idx="2"/>
          </p:nvPr>
        </p:nvSpPr>
        <p:spPr>
          <a:xfrm>
            <a:off x="5911737" y="6381104"/>
            <a:ext cx="362279" cy="34881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el­so­ro­lás­je­lek">
    <p:spTree>
      <p:nvGrpSpPr>
        <p:cNvPr id="1" name=""/>
        <p:cNvGrpSpPr/>
        <p:nvPr/>
      </p:nvGrpSpPr>
      <p:grpSpPr>
        <a:xfrm>
          <a:off x="0" y="0"/>
          <a:ext cx="0" cy="0"/>
          <a:chOff x="0" y="0"/>
          <a:chExt cx="0" cy="0"/>
        </a:xfrm>
      </p:grpSpPr>
      <p:sp>
        <p:nvSpPr>
          <p:cNvPr id="52" name="1. szövegtörzsszint…"/>
          <p:cNvSpPr txBox="1">
            <a:spLocks noGrp="1"/>
          </p:cNvSpPr>
          <p:nvPr>
            <p:ph type="body" idx="1" hasCustomPrompt="1"/>
          </p:nvPr>
        </p:nvSpPr>
        <p:spPr>
          <a:prstGeom prst="rect">
            <a:avLst/>
          </a:prstGeom>
        </p:spPr>
        <p:txBody>
          <a:bodyPr numCol="2" spcCol="1098550"/>
          <a:lstStyle/>
          <a:p>
            <a:r>
              <a:t>Dia felsorolásjeles szövege</a:t>
            </a:r>
          </a:p>
          <a:p>
            <a:pPr lvl="1"/>
            <a:endParaRPr/>
          </a:p>
          <a:p>
            <a:pPr lvl="2"/>
            <a:endParaRPr/>
          </a:p>
          <a:p>
            <a:pPr lvl="3"/>
            <a:endParaRPr/>
          </a:p>
          <a:p>
            <a:pPr lvl="4"/>
            <a:endParaRPr/>
          </a:p>
        </p:txBody>
      </p:sp>
      <p:sp>
        <p:nvSpPr>
          <p:cNvPr id="53"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ím, listajelek és fénykép">
    <p:spTree>
      <p:nvGrpSpPr>
        <p:cNvPr id="1" name=""/>
        <p:cNvGrpSpPr/>
        <p:nvPr/>
      </p:nvGrpSpPr>
      <p:grpSpPr>
        <a:xfrm>
          <a:off x="0" y="0"/>
          <a:ext cx="0" cy="0"/>
          <a:chOff x="0" y="0"/>
          <a:chExt cx="0" cy="0"/>
        </a:xfrm>
      </p:grpSpPr>
      <p:sp>
        <p:nvSpPr>
          <p:cNvPr id="60" name="Dia alcím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algn="l" defTabSz="412750">
              <a:spcBef>
                <a:spcPts val="0"/>
              </a:spcBef>
              <a:buSzTx/>
              <a:buNone/>
              <a:defRPr sz="2100" spc="0">
                <a:latin typeface="+mn-lt"/>
                <a:ea typeface="+mn-ea"/>
                <a:cs typeface="+mn-cs"/>
                <a:sym typeface="Work Sans Medium"/>
              </a:defRPr>
            </a:lvl1pPr>
          </a:lstStyle>
          <a:p>
            <a:r>
              <a:t>Dia alcíme</a:t>
            </a:r>
          </a:p>
        </p:txBody>
      </p:sp>
      <p:sp>
        <p:nvSpPr>
          <p:cNvPr id="61" name="1. szövegtörzsszint…"/>
          <p:cNvSpPr txBox="1">
            <a:spLocks noGrp="1"/>
          </p:cNvSpPr>
          <p:nvPr>
            <p:ph type="body" sz="half" idx="1" hasCustomPrompt="1"/>
          </p:nvPr>
        </p:nvSpPr>
        <p:spPr>
          <a:xfrm>
            <a:off x="603250" y="2124252"/>
            <a:ext cx="4889500" cy="4128315"/>
          </a:xfrm>
          <a:prstGeom prst="rect">
            <a:avLst/>
          </a:prstGeom>
        </p:spPr>
        <p:txBody>
          <a:bodyPr/>
          <a:lstStyle/>
          <a:p>
            <a:r>
              <a:t>Dia felsorolásjeles szövege</a:t>
            </a:r>
          </a:p>
          <a:p>
            <a:pPr lvl="1"/>
            <a:endParaRPr/>
          </a:p>
          <a:p>
            <a:pPr lvl="2"/>
            <a:endParaRPr/>
          </a:p>
          <a:p>
            <a:pPr lvl="3"/>
            <a:endParaRPr/>
          </a:p>
          <a:p>
            <a:pPr lvl="4"/>
            <a:endParaRPr/>
          </a:p>
        </p:txBody>
      </p:sp>
      <p:sp>
        <p:nvSpPr>
          <p:cNvPr id="62" name="Egy tál pappardelle tészta petrezselymes vajjal, pirított mogyoróval és parmezánszeletekkel"/>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Dia címe"/>
          <p:cNvSpPr txBox="1">
            <a:spLocks noGrp="1"/>
          </p:cNvSpPr>
          <p:nvPr>
            <p:ph type="title" hasCustomPrompt="1"/>
          </p:nvPr>
        </p:nvSpPr>
        <p:spPr>
          <a:xfrm>
            <a:off x="603250" y="539750"/>
            <a:ext cx="4889500" cy="717550"/>
          </a:xfrm>
          <a:prstGeom prst="rect">
            <a:avLst/>
          </a:prstGeom>
        </p:spPr>
        <p:txBody>
          <a:bodyPr/>
          <a:lstStyle/>
          <a:p>
            <a:r>
              <a:t>Dia címe</a:t>
            </a:r>
          </a:p>
        </p:txBody>
      </p:sp>
      <p:sp>
        <p:nvSpPr>
          <p:cNvPr id="64"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ím, listajelek és kis élő videó">
    <p:spTree>
      <p:nvGrpSpPr>
        <p:cNvPr id="1" name=""/>
        <p:cNvGrpSpPr/>
        <p:nvPr/>
      </p:nvGrpSpPr>
      <p:grpSpPr>
        <a:xfrm>
          <a:off x="0" y="0"/>
          <a:ext cx="0" cy="0"/>
          <a:chOff x="0" y="0"/>
          <a:chExt cx="0" cy="0"/>
        </a:xfrm>
      </p:grpSpPr>
      <p:sp>
        <p:nvSpPr>
          <p:cNvPr id="71" name="Dia alcím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algn="l" defTabSz="412750">
              <a:spcBef>
                <a:spcPts val="0"/>
              </a:spcBef>
              <a:buSzTx/>
              <a:buNone/>
              <a:defRPr sz="2100" spc="0">
                <a:latin typeface="+mn-lt"/>
                <a:ea typeface="+mn-ea"/>
                <a:cs typeface="+mn-cs"/>
                <a:sym typeface="Work Sans Medium"/>
              </a:defRPr>
            </a:lvl1pPr>
          </a:lstStyle>
          <a:p>
            <a:r>
              <a:t>Dia alcíme</a:t>
            </a:r>
          </a:p>
        </p:txBody>
      </p:sp>
      <p:sp>
        <p:nvSpPr>
          <p:cNvPr id="72" name="1. szövegtörzsszint…"/>
          <p:cNvSpPr txBox="1">
            <a:spLocks noGrp="1"/>
          </p:cNvSpPr>
          <p:nvPr>
            <p:ph type="body" sz="half" idx="1" hasCustomPrompt="1"/>
          </p:nvPr>
        </p:nvSpPr>
        <p:spPr>
          <a:xfrm>
            <a:off x="603250" y="2124252"/>
            <a:ext cx="4889500" cy="4128315"/>
          </a:xfrm>
          <a:prstGeom prst="rect">
            <a:avLst/>
          </a:prstGeom>
        </p:spPr>
        <p:txBody>
          <a:bodyPr/>
          <a:lstStyle/>
          <a:p>
            <a:r>
              <a:t>Dia felsorolásjeles szövege</a:t>
            </a:r>
          </a:p>
          <a:p>
            <a:pPr lvl="1"/>
            <a:endParaRPr/>
          </a:p>
          <a:p>
            <a:pPr lvl="2"/>
            <a:endParaRPr/>
          </a:p>
          <a:p>
            <a:pPr lvl="3"/>
            <a:endParaRPr/>
          </a:p>
          <a:p>
            <a:pPr lvl="4"/>
            <a:endParaRPr/>
          </a:p>
        </p:txBody>
      </p:sp>
      <p:sp>
        <p:nvSpPr>
          <p:cNvPr id="73" name="Dia címe"/>
          <p:cNvSpPr txBox="1">
            <a:spLocks noGrp="1"/>
          </p:cNvSpPr>
          <p:nvPr>
            <p:ph type="title" hasCustomPrompt="1"/>
          </p:nvPr>
        </p:nvSpPr>
        <p:spPr>
          <a:xfrm>
            <a:off x="603250" y="539750"/>
            <a:ext cx="4889500" cy="717550"/>
          </a:xfrm>
          <a:prstGeom prst="rect">
            <a:avLst/>
          </a:prstGeom>
        </p:spPr>
        <p:txBody>
          <a:bodyPr/>
          <a:lstStyle/>
          <a:p>
            <a:r>
              <a:t>Dia címe</a:t>
            </a:r>
          </a:p>
        </p:txBody>
      </p:sp>
      <p:sp>
        <p:nvSpPr>
          <p:cNvPr id="74"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ím, listajelek és nagy élő videó">
    <p:spTree>
      <p:nvGrpSpPr>
        <p:cNvPr id="1" name=""/>
        <p:cNvGrpSpPr/>
        <p:nvPr/>
      </p:nvGrpSpPr>
      <p:grpSpPr>
        <a:xfrm>
          <a:off x="0" y="0"/>
          <a:ext cx="0" cy="0"/>
          <a:chOff x="0" y="0"/>
          <a:chExt cx="0" cy="0"/>
        </a:xfrm>
      </p:grpSpPr>
      <p:sp>
        <p:nvSpPr>
          <p:cNvPr id="81" name="Dia alcím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algn="l" defTabSz="412750">
              <a:spcBef>
                <a:spcPts val="0"/>
              </a:spcBef>
              <a:buSzTx/>
              <a:buNone/>
              <a:defRPr sz="2100" spc="0">
                <a:latin typeface="+mn-lt"/>
                <a:ea typeface="+mn-ea"/>
                <a:cs typeface="+mn-cs"/>
                <a:sym typeface="Work Sans Medium"/>
              </a:defRPr>
            </a:lvl1pPr>
          </a:lstStyle>
          <a:p>
            <a:r>
              <a:t>Dia alcíme</a:t>
            </a:r>
          </a:p>
        </p:txBody>
      </p:sp>
      <p:sp>
        <p:nvSpPr>
          <p:cNvPr id="82" name="1. szövegtörzsszint…"/>
          <p:cNvSpPr txBox="1">
            <a:spLocks noGrp="1"/>
          </p:cNvSpPr>
          <p:nvPr>
            <p:ph type="body" sz="half" idx="1" hasCustomPrompt="1"/>
          </p:nvPr>
        </p:nvSpPr>
        <p:spPr>
          <a:xfrm>
            <a:off x="603250" y="2124252"/>
            <a:ext cx="4889500" cy="4128315"/>
          </a:xfrm>
          <a:prstGeom prst="rect">
            <a:avLst/>
          </a:prstGeom>
        </p:spPr>
        <p:txBody>
          <a:bodyPr/>
          <a:lstStyle/>
          <a:p>
            <a:r>
              <a:t>Dia felsorolásjeles szövege</a:t>
            </a:r>
          </a:p>
          <a:p>
            <a:pPr lvl="1"/>
            <a:endParaRPr/>
          </a:p>
          <a:p>
            <a:pPr lvl="2"/>
            <a:endParaRPr/>
          </a:p>
          <a:p>
            <a:pPr lvl="3"/>
            <a:endParaRPr/>
          </a:p>
          <a:p>
            <a:pPr lvl="4"/>
            <a:endParaRPr/>
          </a:p>
        </p:txBody>
      </p:sp>
      <p:sp>
        <p:nvSpPr>
          <p:cNvPr id="83" name="Dia címe"/>
          <p:cNvSpPr txBox="1">
            <a:spLocks noGrp="1"/>
          </p:cNvSpPr>
          <p:nvPr>
            <p:ph type="title" hasCustomPrompt="1"/>
          </p:nvPr>
        </p:nvSpPr>
        <p:spPr>
          <a:xfrm>
            <a:off x="603250" y="539750"/>
            <a:ext cx="4889500" cy="717550"/>
          </a:xfrm>
          <a:prstGeom prst="rect">
            <a:avLst/>
          </a:prstGeom>
        </p:spPr>
        <p:txBody>
          <a:bodyPr/>
          <a:lstStyle/>
          <a:p>
            <a:r>
              <a:t>Dia címe</a:t>
            </a:r>
          </a:p>
        </p:txBody>
      </p:sp>
      <p:sp>
        <p:nvSpPr>
          <p:cNvPr id="84"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zakasz">
    <p:spTree>
      <p:nvGrpSpPr>
        <p:cNvPr id="1" name=""/>
        <p:cNvGrpSpPr/>
        <p:nvPr/>
      </p:nvGrpSpPr>
      <p:grpSpPr>
        <a:xfrm>
          <a:off x="0" y="0"/>
          <a:ext cx="0" cy="0"/>
          <a:chOff x="0" y="0"/>
          <a:chExt cx="0" cy="0"/>
        </a:xfrm>
      </p:grpSpPr>
      <p:sp>
        <p:nvSpPr>
          <p:cNvPr id="91" name="Szakaszcím"/>
          <p:cNvSpPr txBox="1">
            <a:spLocks noGrp="1"/>
          </p:cNvSpPr>
          <p:nvPr>
            <p:ph type="title" hasCustomPrompt="1"/>
          </p:nvPr>
        </p:nvSpPr>
        <p:spPr>
          <a:xfrm>
            <a:off x="603248" y="2266950"/>
            <a:ext cx="10985502" cy="2324100"/>
          </a:xfrm>
          <a:prstGeom prst="rect">
            <a:avLst/>
          </a:prstGeom>
        </p:spPr>
        <p:txBody>
          <a:bodyPr anchor="ctr"/>
          <a:lstStyle>
            <a:lvl1pPr>
              <a:defRPr sz="7000" spc="-140">
                <a:solidFill>
                  <a:srgbClr val="6655CA"/>
                </a:solidFill>
                <a:latin typeface="Work Sans Bold"/>
                <a:ea typeface="Work Sans Bold"/>
                <a:cs typeface="Work Sans Bold"/>
                <a:sym typeface="Work Sans Bold"/>
              </a:defRPr>
            </a:lvl1pPr>
          </a:lstStyle>
          <a:p>
            <a:r>
              <a:t>Szakaszcím</a:t>
            </a:r>
          </a:p>
        </p:txBody>
      </p:sp>
      <p:sp>
        <p:nvSpPr>
          <p:cNvPr id="92" name="Diasorszám"/>
          <p:cNvSpPr txBox="1">
            <a:spLocks noGrp="1"/>
          </p:cNvSpPr>
          <p:nvPr>
            <p:ph type="sldNum" sz="quarter" idx="2"/>
          </p:nvPr>
        </p:nvSpPr>
        <p:spPr>
          <a:xfrm>
            <a:off x="5911737" y="6381104"/>
            <a:ext cx="362279" cy="34881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sak cím">
    <p:spTree>
      <p:nvGrpSpPr>
        <p:cNvPr id="1" name=""/>
        <p:cNvGrpSpPr/>
        <p:nvPr/>
      </p:nvGrpSpPr>
      <p:grpSpPr>
        <a:xfrm>
          <a:off x="0" y="0"/>
          <a:ext cx="0" cy="0"/>
          <a:chOff x="0" y="0"/>
          <a:chExt cx="0" cy="0"/>
        </a:xfrm>
      </p:grpSpPr>
      <p:sp>
        <p:nvSpPr>
          <p:cNvPr id="99" name="Dia címe"/>
          <p:cNvSpPr txBox="1">
            <a:spLocks noGrp="1"/>
          </p:cNvSpPr>
          <p:nvPr>
            <p:ph type="title" hasCustomPrompt="1"/>
          </p:nvPr>
        </p:nvSpPr>
        <p:spPr>
          <a:xfrm>
            <a:off x="603250" y="539750"/>
            <a:ext cx="10985500" cy="717475"/>
          </a:xfrm>
          <a:prstGeom prst="rect">
            <a:avLst/>
          </a:prstGeom>
        </p:spPr>
        <p:txBody>
          <a:bodyPr/>
          <a:lstStyle/>
          <a:p>
            <a:r>
              <a:t>Dia címe</a:t>
            </a:r>
          </a:p>
        </p:txBody>
      </p:sp>
      <p:sp>
        <p:nvSpPr>
          <p:cNvPr id="100" name="Dia alcím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algn="l" defTabSz="412750">
              <a:spcBef>
                <a:spcPts val="0"/>
              </a:spcBef>
              <a:buSzTx/>
              <a:buNone/>
              <a:defRPr sz="2100" spc="0">
                <a:latin typeface="+mn-lt"/>
                <a:ea typeface="+mn-ea"/>
                <a:cs typeface="+mn-cs"/>
                <a:sym typeface="Work Sans Medium"/>
              </a:defRPr>
            </a:lvl1pPr>
          </a:lstStyle>
          <a:p>
            <a:r>
              <a:t>Dia alcíme</a:t>
            </a:r>
          </a:p>
        </p:txBody>
      </p:sp>
      <p:sp>
        <p:nvSpPr>
          <p:cNvPr id="101" name="Diasorszám"/>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ia cím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 címe</a:t>
            </a:r>
          </a:p>
        </p:txBody>
      </p:sp>
      <p:sp>
        <p:nvSpPr>
          <p:cNvPr id="3" name="1. szövegtörzsszint…"/>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 felsorolásjeles szövege</a:t>
            </a:r>
          </a:p>
          <a:p>
            <a:pPr lvl="1"/>
            <a:endParaRPr/>
          </a:p>
          <a:p>
            <a:pPr lvl="2"/>
            <a:endParaRPr/>
          </a:p>
          <a:p>
            <a:pPr lvl="3"/>
            <a:endParaRPr/>
          </a:p>
          <a:p>
            <a:pPr lvl="4"/>
            <a:endParaRPr/>
          </a:p>
        </p:txBody>
      </p:sp>
      <p:sp>
        <p:nvSpPr>
          <p:cNvPr id="4" name="Diasorszám"/>
          <p:cNvSpPr txBox="1">
            <a:spLocks noGrp="1"/>
          </p:cNvSpPr>
          <p:nvPr>
            <p:ph type="sldNum" sz="quarter" idx="2"/>
          </p:nvPr>
        </p:nvSpPr>
        <p:spPr>
          <a:xfrm>
            <a:off x="5911737" y="6378987"/>
            <a:ext cx="362279" cy="348813"/>
          </a:xfrm>
          <a:prstGeom prst="rect">
            <a:avLst/>
          </a:prstGeom>
          <a:ln w="12700">
            <a:miter lim="400000"/>
          </a:ln>
        </p:spPr>
        <p:txBody>
          <a:bodyPr wrap="none" lIns="50800" tIns="50800" rIns="50800" bIns="50800" anchor="b">
            <a:spAutoFit/>
          </a:bodyPr>
          <a:lstStyle>
            <a:lvl1pPr algn="ctr" defTabSz="292100">
              <a:spcBef>
                <a:spcPts val="0"/>
              </a:spcBef>
              <a:defRPr spc="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med"/>
  <p:txStyles>
    <p:titleStyle>
      <a:lvl1pPr marL="0" marR="0" indent="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1pPr>
      <a:lvl2pPr marL="0" marR="0" indent="2286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2pPr>
      <a:lvl3pPr marL="0" marR="0" indent="4572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3pPr>
      <a:lvl4pPr marL="0" marR="0" indent="6858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4pPr>
      <a:lvl5pPr marL="0" marR="0" indent="9144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5pPr>
      <a:lvl6pPr marL="0" marR="0" indent="11430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6pPr>
      <a:lvl7pPr marL="0" marR="0" indent="13716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7pPr>
      <a:lvl8pPr marL="0" marR="0" indent="16002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8pPr>
      <a:lvl9pPr marL="0" marR="0" indent="1828800" algn="l" defTabSz="1219169" rtl="0" latinLnBrk="0">
        <a:lnSpc>
          <a:spcPct val="80000"/>
        </a:lnSpc>
        <a:spcBef>
          <a:spcPts val="0"/>
        </a:spcBef>
        <a:spcAft>
          <a:spcPts val="0"/>
        </a:spcAft>
        <a:buClrTx/>
        <a:buSzTx/>
        <a:buFontTx/>
        <a:buNone/>
        <a:tabLst/>
        <a:defRPr sz="4500" b="0" i="0" u="none" strike="noStrike" cap="none" spc="-90" baseline="0">
          <a:solidFill>
            <a:srgbClr val="424242"/>
          </a:solidFill>
          <a:uFillTx/>
          <a:latin typeface="+mn-lt"/>
          <a:ea typeface="+mn-ea"/>
          <a:cs typeface="+mn-cs"/>
          <a:sym typeface="Work Sans Medium"/>
        </a:defRPr>
      </a:lvl9pPr>
    </p:titleStyle>
    <p:bodyStyle>
      <a:lvl1pPr marL="2032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1pPr>
      <a:lvl2pPr marL="5080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2pPr>
      <a:lvl3pPr marL="8128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3pPr>
      <a:lvl4pPr marL="11176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4pPr>
      <a:lvl5pPr marL="14224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5pPr>
      <a:lvl6pPr marL="17272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6pPr>
      <a:lvl7pPr marL="20320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7pPr>
      <a:lvl8pPr marL="23368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8pPr>
      <a:lvl9pPr marL="2641600" marR="0" indent="-203200" algn="just" defTabSz="1219169" rtl="0" latinLnBrk="0">
        <a:lnSpc>
          <a:spcPct val="100000"/>
        </a:lnSpc>
        <a:spcBef>
          <a:spcPts val="2250"/>
        </a:spcBef>
        <a:spcAft>
          <a:spcPts val="0"/>
        </a:spcAft>
        <a:buClrTx/>
        <a:buSzPct val="123000"/>
        <a:buFontTx/>
        <a:buChar char="•"/>
        <a:tabLst/>
        <a:defRPr sz="1600" b="0" i="0" u="none" strike="noStrike" cap="none" spc="0" baseline="0">
          <a:solidFill>
            <a:srgbClr val="424242"/>
          </a:solidFill>
          <a:uFillTx/>
          <a:latin typeface="Work Sans Regular"/>
          <a:ea typeface="Work Sans Regular"/>
          <a:cs typeface="Work Sans Regular"/>
          <a:sym typeface="Work Sans Regular"/>
        </a:defRPr>
      </a:lvl9pPr>
    </p:bodyStyle>
    <p:otherStyle>
      <a:lvl1pPr marL="0" marR="0" indent="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1pPr>
      <a:lvl2pPr marL="0" marR="0" indent="2286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2pPr>
      <a:lvl3pPr marL="0" marR="0" indent="4572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3pPr>
      <a:lvl4pPr marL="0" marR="0" indent="6858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4pPr>
      <a:lvl5pPr marL="0" marR="0" indent="9144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5pPr>
      <a:lvl6pPr marL="0" marR="0" indent="11430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6pPr>
      <a:lvl7pPr marL="0" marR="0" indent="13716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7pPr>
      <a:lvl8pPr marL="0" marR="0" indent="16002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8pPr>
      <a:lvl9pPr marL="0" marR="0" indent="1828800" algn="ctr" defTabSz="2921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Work Sans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hyperlink" Target="https://www.linkedin.com/company/dmlab" TargetMode="External"/><Relationship Id="rId3" Type="http://schemas.openxmlformats.org/officeDocument/2006/relationships/image" Target="../media/image21.png"/><Relationship Id="rId7" Type="http://schemas.openxmlformats.org/officeDocument/2006/relationships/hyperlink" Target="https://www.facebook.com/dmlabhu/"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dmlab.hu/" TargetMode="External"/><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hyperlink" Target="https://x.com/dmlabh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954D1"/>
        </a:solidFill>
        <a:effectLst/>
      </p:bgPr>
    </p:bg>
    <p:spTree>
      <p:nvGrpSpPr>
        <p:cNvPr id="1" name=""/>
        <p:cNvGrpSpPr/>
        <p:nvPr/>
      </p:nvGrpSpPr>
      <p:grpSpPr>
        <a:xfrm>
          <a:off x="0" y="0"/>
          <a:ext cx="0" cy="0"/>
          <a:chOff x="0" y="0"/>
          <a:chExt cx="0" cy="0"/>
        </a:xfrm>
      </p:grpSpPr>
      <p:pic>
        <p:nvPicPr>
          <p:cNvPr id="171" name="Kép" descr="Kép"/>
          <p:cNvPicPr>
            <a:picLocks noChangeAspect="1"/>
          </p:cNvPicPr>
          <p:nvPr/>
        </p:nvPicPr>
        <p:blipFill>
          <a:blip r:embed="rId2"/>
          <a:stretch>
            <a:fillRect/>
          </a:stretch>
        </p:blipFill>
        <p:spPr>
          <a:xfrm>
            <a:off x="6148845" y="639521"/>
            <a:ext cx="5441630" cy="5441926"/>
          </a:xfrm>
          <a:prstGeom prst="rect">
            <a:avLst/>
          </a:prstGeom>
          <a:ln w="12700">
            <a:miter lim="400000"/>
          </a:ln>
        </p:spPr>
      </p:pic>
      <p:sp>
        <p:nvSpPr>
          <p:cNvPr id="172" name="The title of the presentation"/>
          <p:cNvSpPr txBox="1">
            <a:spLocks noGrp="1"/>
          </p:cNvSpPr>
          <p:nvPr>
            <p:ph type="title"/>
          </p:nvPr>
        </p:nvSpPr>
        <p:spPr>
          <a:xfrm>
            <a:off x="565150" y="2374900"/>
            <a:ext cx="7142659" cy="2324100"/>
          </a:xfrm>
          <a:prstGeom prst="rect">
            <a:avLst/>
          </a:prstGeom>
        </p:spPr>
        <p:txBody>
          <a:bodyPr>
            <a:noAutofit/>
          </a:bodyPr>
          <a:lstStyle>
            <a:lvl1pPr>
              <a:defRPr>
                <a:solidFill>
                  <a:srgbClr val="DCE3EA"/>
                </a:solidFill>
              </a:defRPr>
            </a:lvl1pPr>
          </a:lstStyle>
          <a:p>
            <a:r>
              <a:rPr lang="hu-HU" sz="5400" dirty="0"/>
              <a:t>Data </a:t>
            </a:r>
            <a:r>
              <a:rPr lang="hu-HU" sz="5400" dirty="0" err="1"/>
              <a:t>scientist</a:t>
            </a:r>
            <a:br>
              <a:rPr lang="hu-HU" sz="5400" dirty="0"/>
            </a:br>
            <a:r>
              <a:rPr lang="hu-HU" sz="5400" dirty="0"/>
              <a:t>a generatív AI hálójában</a:t>
            </a:r>
          </a:p>
        </p:txBody>
      </p:sp>
      <p:sp>
        <p:nvSpPr>
          <p:cNvPr id="173" name="Subtitle"/>
          <p:cNvSpPr txBox="1">
            <a:spLocks noGrp="1"/>
          </p:cNvSpPr>
          <p:nvPr>
            <p:ph type="body" sz="quarter" idx="1"/>
          </p:nvPr>
        </p:nvSpPr>
        <p:spPr>
          <a:xfrm>
            <a:off x="603250" y="4812581"/>
            <a:ext cx="7142659" cy="558476"/>
          </a:xfrm>
          <a:prstGeom prst="rect">
            <a:avLst/>
          </a:prstGeom>
        </p:spPr>
        <p:txBody>
          <a:bodyPr lIns="25400" tIns="25400" rIns="25400" bIns="25400" anchor="t">
            <a:normAutofit/>
          </a:bodyPr>
          <a:lstStyle>
            <a:lvl1pPr>
              <a:defRPr>
                <a:solidFill>
                  <a:srgbClr val="DCE3EA"/>
                </a:solidFill>
              </a:defRPr>
            </a:lvl1pPr>
          </a:lstStyle>
          <a:p>
            <a:r>
              <a:rPr lang="hu-HU" dirty="0" err="1"/>
              <a:t>dataSTREAM</a:t>
            </a:r>
            <a:r>
              <a:rPr lang="hu-HU" dirty="0"/>
              <a:t> 2025</a:t>
            </a:r>
          </a:p>
        </p:txBody>
      </p:sp>
      <p:sp>
        <p:nvSpPr>
          <p:cNvPr id="174" name="Author"/>
          <p:cNvSpPr txBox="1"/>
          <p:nvPr/>
        </p:nvSpPr>
        <p:spPr>
          <a:xfrm>
            <a:off x="665513" y="5922788"/>
            <a:ext cx="1895724" cy="32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chor="b">
            <a:normAutofit/>
          </a:bodyPr>
          <a:lstStyle>
            <a:lvl1pPr algn="l">
              <a:lnSpc>
                <a:spcPct val="80000"/>
              </a:lnSpc>
              <a:spcBef>
                <a:spcPts val="0"/>
              </a:spcBef>
              <a:defRPr sz="3000" spc="-59">
                <a:solidFill>
                  <a:srgbClr val="A9C1BF"/>
                </a:solidFill>
                <a:latin typeface="+mn-lt"/>
                <a:ea typeface="+mn-ea"/>
                <a:cs typeface="+mn-cs"/>
                <a:sym typeface="Work Sans Medium"/>
              </a:defRPr>
            </a:lvl1pPr>
          </a:lstStyle>
          <a:p>
            <a:r>
              <a:rPr lang="hu-HU" sz="1500" dirty="0"/>
              <a:t>Gáspár Csaba</a:t>
            </a:r>
          </a:p>
        </p:txBody>
      </p:sp>
      <p:pic>
        <p:nvPicPr>
          <p:cNvPr id="175" name="Kép" descr="Kép"/>
          <p:cNvPicPr>
            <a:picLocks noChangeAspect="1"/>
          </p:cNvPicPr>
          <p:nvPr/>
        </p:nvPicPr>
        <p:blipFill>
          <a:blip r:embed="rId3"/>
          <a:stretch>
            <a:fillRect/>
          </a:stretch>
        </p:blipFill>
        <p:spPr>
          <a:xfrm>
            <a:off x="9341190" y="2576498"/>
            <a:ext cx="1854198" cy="322811"/>
          </a:xfrm>
          <a:prstGeom prst="rect">
            <a:avLst/>
          </a:prstGeom>
          <a:ln w="12700">
            <a:miter lim="400000"/>
          </a:ln>
        </p:spPr>
      </p:pic>
      <p:sp>
        <p:nvSpPr>
          <p:cNvPr id="176" name="Date"/>
          <p:cNvSpPr txBox="1"/>
          <p:nvPr/>
        </p:nvSpPr>
        <p:spPr>
          <a:xfrm>
            <a:off x="4475628" y="5922788"/>
            <a:ext cx="1251404" cy="322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nchor="b">
            <a:normAutofit/>
          </a:bodyPr>
          <a:lstStyle>
            <a:lvl1pPr algn="l">
              <a:lnSpc>
                <a:spcPct val="80000"/>
              </a:lnSpc>
              <a:spcBef>
                <a:spcPts val="0"/>
              </a:spcBef>
              <a:defRPr sz="3000" spc="-59">
                <a:solidFill>
                  <a:srgbClr val="A9C1BF"/>
                </a:solidFill>
                <a:latin typeface="+mn-lt"/>
                <a:ea typeface="+mn-ea"/>
                <a:cs typeface="+mn-cs"/>
                <a:sym typeface="Work Sans Medium"/>
              </a:defRPr>
            </a:lvl1pPr>
          </a:lstStyle>
          <a:p>
            <a:r>
              <a:rPr lang="hu-HU" sz="1500" dirty="0"/>
              <a:t>2025-05-20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a:extLst>
            <a:ext uri="{FF2B5EF4-FFF2-40B4-BE49-F238E27FC236}">
              <a16:creationId xmlns:a16="http://schemas.microsoft.com/office/drawing/2014/main" id="{C19AE00A-4550-9A5F-712F-A95FAE7A4138}"/>
            </a:ext>
          </a:extLst>
        </p:cNvPr>
        <p:cNvGrpSpPr/>
        <p:nvPr/>
      </p:nvGrpSpPr>
      <p:grpSpPr>
        <a:xfrm>
          <a:off x="0" y="0"/>
          <a:ext cx="0" cy="0"/>
          <a:chOff x="0" y="0"/>
          <a:chExt cx="0" cy="0"/>
        </a:xfrm>
      </p:grpSpPr>
      <p:grpSp>
        <p:nvGrpSpPr>
          <p:cNvPr id="2" name="Google Shape;98;p16">
            <a:extLst>
              <a:ext uri="{FF2B5EF4-FFF2-40B4-BE49-F238E27FC236}">
                <a16:creationId xmlns:a16="http://schemas.microsoft.com/office/drawing/2014/main" id="{F72F6C50-BC6B-E6FE-389B-69C6C46814DF}"/>
              </a:ext>
            </a:extLst>
          </p:cNvPr>
          <p:cNvGrpSpPr/>
          <p:nvPr/>
        </p:nvGrpSpPr>
        <p:grpSpPr>
          <a:xfrm>
            <a:off x="4957267" y="1481633"/>
            <a:ext cx="2266802" cy="897601"/>
            <a:chOff x="0" y="0"/>
            <a:chExt cx="2266801" cy="897600"/>
          </a:xfrm>
        </p:grpSpPr>
        <p:sp>
          <p:nvSpPr>
            <p:cNvPr id="3" name="Rounded Rectangle">
              <a:extLst>
                <a:ext uri="{FF2B5EF4-FFF2-40B4-BE49-F238E27FC236}">
                  <a16:creationId xmlns:a16="http://schemas.microsoft.com/office/drawing/2014/main" id="{2FCDBA84-E0EB-5A0A-F51E-CEF53DF81977}"/>
                </a:ext>
              </a:extLst>
            </p:cNvPr>
            <p:cNvSpPr/>
            <p:nvPr/>
          </p:nvSpPr>
          <p:spPr>
            <a:xfrm>
              <a:off x="0" y="0"/>
              <a:ext cx="2266801" cy="897600"/>
            </a:xfrm>
            <a:prstGeom prst="roundRect">
              <a:avLst>
                <a:gd name="adj" fmla="val 10895"/>
              </a:avLst>
            </a:prstGeom>
            <a:solidFill>
              <a:srgbClr val="A3C2BF"/>
            </a:solidFill>
            <a:ln w="2857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4" name="Do you know how to do it?">
              <a:extLst>
                <a:ext uri="{FF2B5EF4-FFF2-40B4-BE49-F238E27FC236}">
                  <a16:creationId xmlns:a16="http://schemas.microsoft.com/office/drawing/2014/main" id="{48CDA459-9239-9A3B-0755-EBE5FC7E8939}"/>
                </a:ext>
              </a:extLst>
            </p:cNvPr>
            <p:cNvSpPr txBox="1"/>
            <p:nvPr/>
          </p:nvSpPr>
          <p:spPr>
            <a:xfrm>
              <a:off x="42930" y="79493"/>
              <a:ext cx="2180940" cy="7386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lvl1pPr algn="ctr">
                <a:defRPr sz="1600">
                  <a:latin typeface="Montserrat Regular"/>
                  <a:ea typeface="Montserrat Regular"/>
                  <a:cs typeface="Montserrat Regular"/>
                  <a:sym typeface="Montserrat Regular"/>
                </a:defRPr>
              </a:lvl1pPr>
            </a:lstStyle>
            <a:p>
              <a:r>
                <a:rPr lang="en-GB" dirty="0">
                  <a:solidFill>
                    <a:schemeClr val="bg1"/>
                  </a:solidFill>
                  <a:latin typeface="Work Sans" pitchFamily="2" charset="77"/>
                </a:rPr>
                <a:t>DO YOU KNOW HOW TO DO IT?</a:t>
              </a:r>
            </a:p>
          </p:txBody>
        </p:sp>
      </p:grpSp>
      <p:grpSp>
        <p:nvGrpSpPr>
          <p:cNvPr id="5" name="Google Shape;99;p16">
            <a:extLst>
              <a:ext uri="{FF2B5EF4-FFF2-40B4-BE49-F238E27FC236}">
                <a16:creationId xmlns:a16="http://schemas.microsoft.com/office/drawing/2014/main" id="{DE64F75E-5483-4202-DC10-B36441763198}"/>
              </a:ext>
            </a:extLst>
          </p:cNvPr>
          <p:cNvGrpSpPr/>
          <p:nvPr/>
        </p:nvGrpSpPr>
        <p:grpSpPr>
          <a:xfrm>
            <a:off x="7691966" y="2697433"/>
            <a:ext cx="1458802" cy="897601"/>
            <a:chOff x="0" y="0"/>
            <a:chExt cx="1458801" cy="897600"/>
          </a:xfrm>
          <a:solidFill>
            <a:srgbClr val="6854D0"/>
          </a:solidFill>
        </p:grpSpPr>
        <p:sp>
          <p:nvSpPr>
            <p:cNvPr id="6" name="Rectangle">
              <a:extLst>
                <a:ext uri="{FF2B5EF4-FFF2-40B4-BE49-F238E27FC236}">
                  <a16:creationId xmlns:a16="http://schemas.microsoft.com/office/drawing/2014/main" id="{003CA514-D6BC-A517-6085-C2D82D4DD688}"/>
                </a:ext>
              </a:extLst>
            </p:cNvPr>
            <p:cNvSpPr/>
            <p:nvPr/>
          </p:nvSpPr>
          <p:spPr>
            <a:xfrm>
              <a:off x="0" y="0"/>
              <a:ext cx="1458801" cy="897600"/>
            </a:xfrm>
            <a:prstGeom prst="roundRect">
              <a:avLst>
                <a:gd name="adj" fmla="val 0"/>
              </a:avLst>
            </a:prstGeom>
            <a:grpFill/>
            <a:ln w="952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7" name="Do not…">
              <a:extLst>
                <a:ext uri="{FF2B5EF4-FFF2-40B4-BE49-F238E27FC236}">
                  <a16:creationId xmlns:a16="http://schemas.microsoft.com/office/drawing/2014/main" id="{BD8645DA-4AEA-6A3A-4700-EC39282A388E}"/>
                </a:ext>
              </a:extLst>
            </p:cNvPr>
            <p:cNvSpPr txBox="1"/>
            <p:nvPr/>
          </p:nvSpPr>
          <p:spPr>
            <a:xfrm>
              <a:off x="4762" y="79490"/>
              <a:ext cx="1449276" cy="73862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p>
              <a:pPr algn="ctr">
                <a:defRPr sz="1600">
                  <a:latin typeface="Montserrat Regular"/>
                  <a:ea typeface="Montserrat Regular"/>
                  <a:cs typeface="Montserrat Regular"/>
                  <a:sym typeface="Montserrat Regular"/>
                </a:defRPr>
              </a:pPr>
              <a:r>
                <a:rPr lang="en-GB" dirty="0">
                  <a:solidFill>
                    <a:schemeClr val="bg1"/>
                  </a:solidFill>
                  <a:latin typeface="Work Sans" pitchFamily="2" charset="77"/>
                </a:rPr>
                <a:t>DO NOT</a:t>
              </a:r>
              <a:br>
                <a:rPr lang="en-GB" dirty="0">
                  <a:solidFill>
                    <a:schemeClr val="bg1"/>
                  </a:solidFill>
                  <a:latin typeface="Work Sans" pitchFamily="2" charset="77"/>
                </a:rPr>
              </a:br>
              <a:r>
                <a:rPr lang="en-GB" dirty="0">
                  <a:solidFill>
                    <a:schemeClr val="bg1"/>
                  </a:solidFill>
                  <a:latin typeface="Work Sans" pitchFamily="2" charset="77"/>
                </a:rPr>
                <a:t>USE IT</a:t>
              </a:r>
            </a:p>
          </p:txBody>
        </p:sp>
      </p:grpSp>
      <p:grpSp>
        <p:nvGrpSpPr>
          <p:cNvPr id="8" name="Google Shape;100;p16">
            <a:extLst>
              <a:ext uri="{FF2B5EF4-FFF2-40B4-BE49-F238E27FC236}">
                <a16:creationId xmlns:a16="http://schemas.microsoft.com/office/drawing/2014/main" id="{F244BBF9-D400-9591-73B9-5B78D237DE4F}"/>
              </a:ext>
            </a:extLst>
          </p:cNvPr>
          <p:cNvGrpSpPr/>
          <p:nvPr/>
        </p:nvGrpSpPr>
        <p:grpSpPr>
          <a:xfrm>
            <a:off x="9598132" y="2697434"/>
            <a:ext cx="1458802" cy="897601"/>
            <a:chOff x="0" y="0"/>
            <a:chExt cx="1458801" cy="897600"/>
          </a:xfrm>
          <a:solidFill>
            <a:srgbClr val="FF6B33"/>
          </a:solidFill>
        </p:grpSpPr>
        <p:sp>
          <p:nvSpPr>
            <p:cNvPr id="9" name="Rectangle">
              <a:extLst>
                <a:ext uri="{FF2B5EF4-FFF2-40B4-BE49-F238E27FC236}">
                  <a16:creationId xmlns:a16="http://schemas.microsoft.com/office/drawing/2014/main" id="{9F5978EA-56AE-71C6-6FC0-5C18F50CFEF3}"/>
                </a:ext>
              </a:extLst>
            </p:cNvPr>
            <p:cNvSpPr/>
            <p:nvPr/>
          </p:nvSpPr>
          <p:spPr>
            <a:xfrm>
              <a:off x="0" y="0"/>
              <a:ext cx="1458801" cy="897600"/>
            </a:xfrm>
            <a:prstGeom prst="roundRect">
              <a:avLst>
                <a:gd name="adj" fmla="val 0"/>
              </a:avLst>
            </a:prstGeom>
            <a:grpFill/>
            <a:ln w="952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10" name="Be inspired">
              <a:extLst>
                <a:ext uri="{FF2B5EF4-FFF2-40B4-BE49-F238E27FC236}">
                  <a16:creationId xmlns:a16="http://schemas.microsoft.com/office/drawing/2014/main" id="{95F253B2-D695-1356-05F5-C15EF587C4FE}"/>
                </a:ext>
              </a:extLst>
            </p:cNvPr>
            <p:cNvSpPr txBox="1"/>
            <p:nvPr/>
          </p:nvSpPr>
          <p:spPr>
            <a:xfrm>
              <a:off x="4762" y="79492"/>
              <a:ext cx="1449276" cy="738620"/>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lvl1pPr algn="ctr">
                <a:defRPr sz="1600">
                  <a:latin typeface="Montserrat Regular"/>
                  <a:ea typeface="Montserrat Regular"/>
                  <a:cs typeface="Montserrat Regular"/>
                  <a:sym typeface="Montserrat Regular"/>
                </a:defRPr>
              </a:lvl1pPr>
            </a:lstStyle>
            <a:p>
              <a:r>
                <a:rPr lang="en-GB" dirty="0">
                  <a:solidFill>
                    <a:schemeClr val="bg1"/>
                  </a:solidFill>
                  <a:latin typeface="Work Sans" pitchFamily="2" charset="77"/>
                </a:rPr>
                <a:t>BE INSPIRED</a:t>
              </a:r>
            </a:p>
          </p:txBody>
        </p:sp>
      </p:grpSp>
      <p:sp>
        <p:nvSpPr>
          <p:cNvPr id="11" name="Google Shape;101;p16">
            <a:extLst>
              <a:ext uri="{FF2B5EF4-FFF2-40B4-BE49-F238E27FC236}">
                <a16:creationId xmlns:a16="http://schemas.microsoft.com/office/drawing/2014/main" id="{B1123EBD-4FDF-0B89-8079-8B1019BCBBD7}"/>
              </a:ext>
            </a:extLst>
          </p:cNvPr>
          <p:cNvSpPr/>
          <p:nvPr/>
        </p:nvSpPr>
        <p:spPr>
          <a:xfrm>
            <a:off x="7254568" y="1941834"/>
            <a:ext cx="1166801" cy="755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57150">
            <a:solidFill>
              <a:srgbClr val="FF6B33"/>
            </a:solidFill>
            <a:tailEnd type="triangle"/>
          </a:ln>
        </p:spPr>
        <p:txBody>
          <a:bodyPr lIns="45719" rIns="45719" anchor="ctr"/>
          <a:lstStyle/>
          <a:p>
            <a:pPr algn="ctr"/>
            <a:endParaRPr lang="en-HU" dirty="0">
              <a:latin typeface="Work Sans" pitchFamily="2" charset="77"/>
            </a:endParaRPr>
          </a:p>
        </p:txBody>
      </p:sp>
      <p:sp>
        <p:nvSpPr>
          <p:cNvPr id="12" name="Google Shape;102;p16">
            <a:extLst>
              <a:ext uri="{FF2B5EF4-FFF2-40B4-BE49-F238E27FC236}">
                <a16:creationId xmlns:a16="http://schemas.microsoft.com/office/drawing/2014/main" id="{A1838A91-E0AB-18C7-4C19-B5A38864F082}"/>
              </a:ext>
            </a:extLst>
          </p:cNvPr>
          <p:cNvSpPr/>
          <p:nvPr/>
        </p:nvSpPr>
        <p:spPr>
          <a:xfrm>
            <a:off x="7237730" y="1930400"/>
            <a:ext cx="3088640" cy="762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57150">
            <a:solidFill>
              <a:srgbClr val="FF6B33"/>
            </a:solidFill>
            <a:tailEnd type="triangle"/>
          </a:ln>
        </p:spPr>
        <p:txBody>
          <a:bodyPr/>
          <a:lstStyle/>
          <a:p>
            <a:pPr algn="ctr"/>
            <a:endParaRPr lang="en-HU" dirty="0">
              <a:latin typeface="Work Sans" pitchFamily="2" charset="77"/>
            </a:endParaRPr>
          </a:p>
        </p:txBody>
      </p:sp>
      <p:sp>
        <p:nvSpPr>
          <p:cNvPr id="13" name="Google Shape;103;p16">
            <a:extLst>
              <a:ext uri="{FF2B5EF4-FFF2-40B4-BE49-F238E27FC236}">
                <a16:creationId xmlns:a16="http://schemas.microsoft.com/office/drawing/2014/main" id="{848D8114-1AAC-0817-8487-76504C0567F4}"/>
              </a:ext>
            </a:extLst>
          </p:cNvPr>
          <p:cNvSpPr txBox="1"/>
          <p:nvPr/>
        </p:nvSpPr>
        <p:spPr>
          <a:xfrm>
            <a:off x="8285968" y="1484822"/>
            <a:ext cx="1000201" cy="492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spAutoFit/>
          </a:bodyPr>
          <a:lstStyle>
            <a:lvl1pPr>
              <a:defRPr sz="1600">
                <a:latin typeface="Montserrat Regular"/>
                <a:ea typeface="Montserrat Regular"/>
                <a:cs typeface="Montserrat Regular"/>
                <a:sym typeface="Montserrat Regular"/>
              </a:defRPr>
            </a:lvl1pPr>
          </a:lstStyle>
          <a:p>
            <a:pPr algn="ctr"/>
            <a:r>
              <a:rPr lang="en-GB" dirty="0">
                <a:latin typeface="Work Sans" pitchFamily="2" charset="77"/>
              </a:rPr>
              <a:t>NO</a:t>
            </a:r>
          </a:p>
        </p:txBody>
      </p:sp>
      <p:grpSp>
        <p:nvGrpSpPr>
          <p:cNvPr id="40" name="Group 39">
            <a:extLst>
              <a:ext uri="{FF2B5EF4-FFF2-40B4-BE49-F238E27FC236}">
                <a16:creationId xmlns:a16="http://schemas.microsoft.com/office/drawing/2014/main" id="{E8E3A6E3-C906-1D20-275A-B7D18AF0D146}"/>
              </a:ext>
            </a:extLst>
          </p:cNvPr>
          <p:cNvGrpSpPr/>
          <p:nvPr/>
        </p:nvGrpSpPr>
        <p:grpSpPr>
          <a:xfrm>
            <a:off x="2130100" y="2653814"/>
            <a:ext cx="1585568" cy="984843"/>
            <a:chOff x="2130100" y="2653814"/>
            <a:chExt cx="1585568" cy="984843"/>
          </a:xfrm>
        </p:grpSpPr>
        <p:sp>
          <p:nvSpPr>
            <p:cNvPr id="15" name="Rounded Rectangle">
              <a:extLst>
                <a:ext uri="{FF2B5EF4-FFF2-40B4-BE49-F238E27FC236}">
                  <a16:creationId xmlns:a16="http://schemas.microsoft.com/office/drawing/2014/main" id="{CD8D9AC0-D652-A533-433E-62FF3DBA3797}"/>
                </a:ext>
              </a:extLst>
            </p:cNvPr>
            <p:cNvSpPr/>
            <p:nvPr/>
          </p:nvSpPr>
          <p:spPr>
            <a:xfrm>
              <a:off x="2130100" y="2697433"/>
              <a:ext cx="1585568" cy="897602"/>
            </a:xfrm>
            <a:prstGeom prst="roundRect">
              <a:avLst>
                <a:gd name="adj" fmla="val 13327"/>
              </a:avLst>
            </a:prstGeom>
            <a:solidFill>
              <a:srgbClr val="A3C2BF"/>
            </a:solidFill>
            <a:ln w="2857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16" name="“I would have done the same …”">
              <a:extLst>
                <a:ext uri="{FF2B5EF4-FFF2-40B4-BE49-F238E27FC236}">
                  <a16:creationId xmlns:a16="http://schemas.microsoft.com/office/drawing/2014/main" id="{F6FFB128-96E6-9CAB-A3C0-29A8B9914590}"/>
                </a:ext>
              </a:extLst>
            </p:cNvPr>
            <p:cNvSpPr txBox="1"/>
            <p:nvPr/>
          </p:nvSpPr>
          <p:spPr>
            <a:xfrm>
              <a:off x="2179423" y="2653814"/>
              <a:ext cx="1505745" cy="9848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p>
              <a:pPr algn="ctr">
                <a:defRPr sz="1600">
                  <a:latin typeface="Montserrat Regular"/>
                  <a:ea typeface="Montserrat Regular"/>
                  <a:cs typeface="Montserrat Regular"/>
                  <a:sym typeface="Montserrat Regular"/>
                </a:defRPr>
              </a:pPr>
              <a:r>
                <a:rPr lang="en-GB" dirty="0">
                  <a:solidFill>
                    <a:schemeClr val="bg1"/>
                  </a:solidFill>
                  <a:latin typeface="Work Sans" pitchFamily="2" charset="77"/>
                </a:rPr>
                <a:t>“I WOULD HAVE DONE THE SAME”</a:t>
              </a:r>
            </a:p>
          </p:txBody>
        </p:sp>
      </p:grpSp>
      <p:sp>
        <p:nvSpPr>
          <p:cNvPr id="17" name="Google Shape;105;p16">
            <a:extLst>
              <a:ext uri="{FF2B5EF4-FFF2-40B4-BE49-F238E27FC236}">
                <a16:creationId xmlns:a16="http://schemas.microsoft.com/office/drawing/2014/main" id="{1A546866-ED72-9527-1063-8A9E218A080B}"/>
              </a:ext>
            </a:extLst>
          </p:cNvPr>
          <p:cNvSpPr/>
          <p:nvPr/>
        </p:nvSpPr>
        <p:spPr>
          <a:xfrm>
            <a:off x="2922271" y="1930400"/>
            <a:ext cx="2020571" cy="7315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57150">
            <a:solidFill>
              <a:srgbClr val="FF6B33"/>
            </a:solidFill>
            <a:tailEnd type="triangle"/>
          </a:ln>
        </p:spPr>
        <p:txBody>
          <a:bodyPr/>
          <a:lstStyle/>
          <a:p>
            <a:pPr algn="ctr"/>
            <a:endParaRPr lang="en-HU" dirty="0">
              <a:latin typeface="Work Sans" pitchFamily="2" charset="77"/>
            </a:endParaRPr>
          </a:p>
        </p:txBody>
      </p:sp>
      <p:sp>
        <p:nvSpPr>
          <p:cNvPr id="18" name="Google Shape;106;p16">
            <a:extLst>
              <a:ext uri="{FF2B5EF4-FFF2-40B4-BE49-F238E27FC236}">
                <a16:creationId xmlns:a16="http://schemas.microsoft.com/office/drawing/2014/main" id="{8CD47372-F1B6-AE47-FA09-D0347C9190D9}"/>
              </a:ext>
            </a:extLst>
          </p:cNvPr>
          <p:cNvSpPr/>
          <p:nvPr/>
        </p:nvSpPr>
        <p:spPr>
          <a:xfrm rot="10800000" flipV="1">
            <a:off x="1040867" y="3152636"/>
            <a:ext cx="1058734" cy="756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73" y="0"/>
                </a:lnTo>
                <a:lnTo>
                  <a:pt x="21573" y="21600"/>
                </a:lnTo>
                <a:lnTo>
                  <a:pt x="21600" y="21600"/>
                </a:lnTo>
              </a:path>
            </a:pathLst>
          </a:custGeom>
          <a:noFill/>
          <a:ln w="57150">
            <a:solidFill>
              <a:srgbClr val="FF6B33"/>
            </a:solidFill>
            <a:tailEnd type="triangle"/>
          </a:ln>
        </p:spPr>
        <p:txBody>
          <a:bodyPr lIns="45719" rIns="45719" anchor="ctr"/>
          <a:lstStyle/>
          <a:p>
            <a:pPr algn="ctr"/>
            <a:endParaRPr lang="en-HU" dirty="0">
              <a:latin typeface="Work Sans" pitchFamily="2" charset="77"/>
            </a:endParaRPr>
          </a:p>
        </p:txBody>
      </p:sp>
      <p:grpSp>
        <p:nvGrpSpPr>
          <p:cNvPr id="19" name="Google Shape;107;p16">
            <a:extLst>
              <a:ext uri="{FF2B5EF4-FFF2-40B4-BE49-F238E27FC236}">
                <a16:creationId xmlns:a16="http://schemas.microsoft.com/office/drawing/2014/main" id="{03DBB694-971A-0F7E-C5C2-A8A91B08283C}"/>
              </a:ext>
            </a:extLst>
          </p:cNvPr>
          <p:cNvGrpSpPr/>
          <p:nvPr/>
        </p:nvGrpSpPr>
        <p:grpSpPr>
          <a:xfrm>
            <a:off x="318067" y="3865815"/>
            <a:ext cx="1458803" cy="984843"/>
            <a:chOff x="0" y="-8568"/>
            <a:chExt cx="1458801" cy="984842"/>
          </a:xfrm>
          <a:solidFill>
            <a:srgbClr val="FF6B33"/>
          </a:solidFill>
        </p:grpSpPr>
        <p:sp>
          <p:nvSpPr>
            <p:cNvPr id="20" name="Rectangle">
              <a:extLst>
                <a:ext uri="{FF2B5EF4-FFF2-40B4-BE49-F238E27FC236}">
                  <a16:creationId xmlns:a16="http://schemas.microsoft.com/office/drawing/2014/main" id="{778B24BB-1957-764B-45A9-F5608011A8EF}"/>
                </a:ext>
              </a:extLst>
            </p:cNvPr>
            <p:cNvSpPr/>
            <p:nvPr/>
          </p:nvSpPr>
          <p:spPr>
            <a:xfrm>
              <a:off x="0" y="35050"/>
              <a:ext cx="1458801" cy="897601"/>
            </a:xfrm>
            <a:prstGeom prst="roundRect">
              <a:avLst>
                <a:gd name="adj" fmla="val 0"/>
              </a:avLst>
            </a:prstGeom>
            <a:grpFill/>
            <a:ln w="952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21" name="You've bought time!">
              <a:extLst>
                <a:ext uri="{FF2B5EF4-FFF2-40B4-BE49-F238E27FC236}">
                  <a16:creationId xmlns:a16="http://schemas.microsoft.com/office/drawing/2014/main" id="{26B248E4-6003-25C9-CD6F-CF967A717327}"/>
                </a:ext>
              </a:extLst>
            </p:cNvPr>
            <p:cNvSpPr txBox="1"/>
            <p:nvPr/>
          </p:nvSpPr>
          <p:spPr>
            <a:xfrm>
              <a:off x="4762" y="-8568"/>
              <a:ext cx="1449276" cy="984842"/>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p>
              <a:pPr algn="ctr">
                <a:defRPr sz="1600">
                  <a:latin typeface="Montserrat Regular"/>
                  <a:ea typeface="Montserrat Regular"/>
                  <a:cs typeface="Montserrat Regular"/>
                  <a:sym typeface="Montserrat Regular"/>
                </a:defRPr>
              </a:pPr>
              <a:r>
                <a:rPr lang="en-GB" dirty="0">
                  <a:solidFill>
                    <a:schemeClr val="bg1"/>
                  </a:solidFill>
                  <a:latin typeface="Work Sans" pitchFamily="2" charset="77"/>
                </a:rPr>
                <a:t>YOU'VE BOUGHT TIME!</a:t>
              </a:r>
            </a:p>
          </p:txBody>
        </p:sp>
      </p:grpSp>
      <p:sp>
        <p:nvSpPr>
          <p:cNvPr id="22" name="Google Shape;109;p16">
            <a:extLst>
              <a:ext uri="{FF2B5EF4-FFF2-40B4-BE49-F238E27FC236}">
                <a16:creationId xmlns:a16="http://schemas.microsoft.com/office/drawing/2014/main" id="{FBD953C2-2375-476F-D706-54C0F2C6E022}"/>
              </a:ext>
            </a:extLst>
          </p:cNvPr>
          <p:cNvSpPr/>
          <p:nvPr/>
        </p:nvSpPr>
        <p:spPr>
          <a:xfrm>
            <a:off x="3715668" y="3146233"/>
            <a:ext cx="1014801" cy="76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91" y="0"/>
                </a:lnTo>
                <a:lnTo>
                  <a:pt x="21491" y="21600"/>
                </a:lnTo>
                <a:lnTo>
                  <a:pt x="21600" y="21600"/>
                </a:lnTo>
              </a:path>
            </a:pathLst>
          </a:custGeom>
          <a:noFill/>
          <a:ln w="57150">
            <a:solidFill>
              <a:srgbClr val="FF6B33"/>
            </a:solidFill>
            <a:tailEnd type="triangle"/>
          </a:ln>
        </p:spPr>
        <p:txBody>
          <a:bodyPr lIns="45719" rIns="45719" anchor="ctr"/>
          <a:lstStyle/>
          <a:p>
            <a:pPr algn="ctr"/>
            <a:endParaRPr lang="en-HU" dirty="0">
              <a:latin typeface="Work Sans" pitchFamily="2" charset="77"/>
            </a:endParaRPr>
          </a:p>
        </p:txBody>
      </p:sp>
      <p:grpSp>
        <p:nvGrpSpPr>
          <p:cNvPr id="41" name="Group 40">
            <a:extLst>
              <a:ext uri="{FF2B5EF4-FFF2-40B4-BE49-F238E27FC236}">
                <a16:creationId xmlns:a16="http://schemas.microsoft.com/office/drawing/2014/main" id="{B9978E31-7B1F-047C-418C-13F543612C86}"/>
              </a:ext>
            </a:extLst>
          </p:cNvPr>
          <p:cNvGrpSpPr/>
          <p:nvPr/>
        </p:nvGrpSpPr>
        <p:grpSpPr>
          <a:xfrm>
            <a:off x="4025000" y="3912500"/>
            <a:ext cx="1458802" cy="897602"/>
            <a:chOff x="4025000" y="3912500"/>
            <a:chExt cx="1458802" cy="897602"/>
          </a:xfrm>
        </p:grpSpPr>
        <p:sp>
          <p:nvSpPr>
            <p:cNvPr id="24" name="Rounded Rectangle">
              <a:extLst>
                <a:ext uri="{FF2B5EF4-FFF2-40B4-BE49-F238E27FC236}">
                  <a16:creationId xmlns:a16="http://schemas.microsoft.com/office/drawing/2014/main" id="{466B7BCC-2013-E5C4-62C1-8E2B839AE884}"/>
                </a:ext>
              </a:extLst>
            </p:cNvPr>
            <p:cNvSpPr/>
            <p:nvPr/>
          </p:nvSpPr>
          <p:spPr>
            <a:xfrm>
              <a:off x="4025000" y="3912500"/>
              <a:ext cx="1458802" cy="897602"/>
            </a:xfrm>
            <a:prstGeom prst="roundRect">
              <a:avLst>
                <a:gd name="adj" fmla="val 13327"/>
              </a:avLst>
            </a:prstGeom>
            <a:solidFill>
              <a:srgbClr val="A3C2BF"/>
            </a:solidFill>
            <a:ln w="2857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25" name="Can you check the outcome?">
              <a:extLst>
                <a:ext uri="{FF2B5EF4-FFF2-40B4-BE49-F238E27FC236}">
                  <a16:creationId xmlns:a16="http://schemas.microsoft.com/office/drawing/2014/main" id="{C4AE4F53-6918-DD23-3FAE-8F53190AC498}"/>
                </a:ext>
              </a:extLst>
            </p:cNvPr>
            <p:cNvSpPr txBox="1"/>
            <p:nvPr/>
          </p:nvSpPr>
          <p:spPr>
            <a:xfrm>
              <a:off x="4074323" y="3915046"/>
              <a:ext cx="1360155" cy="8925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lvl1pPr algn="ctr">
                <a:defRPr sz="1600">
                  <a:latin typeface="Montserrat Regular"/>
                  <a:ea typeface="Montserrat Regular"/>
                  <a:cs typeface="Montserrat Regular"/>
                  <a:sym typeface="Montserrat Regular"/>
                </a:defRPr>
              </a:lvl1pPr>
            </a:lstStyle>
            <a:p>
              <a:r>
                <a:rPr lang="en-GB" sz="1400" dirty="0">
                  <a:solidFill>
                    <a:schemeClr val="bg1"/>
                  </a:solidFill>
                  <a:latin typeface="Work Sans" pitchFamily="2" charset="77"/>
                </a:rPr>
                <a:t>CAN YOU CHECK THE OUTCOME?</a:t>
              </a:r>
            </a:p>
          </p:txBody>
        </p:sp>
      </p:grpSp>
      <p:sp>
        <p:nvSpPr>
          <p:cNvPr id="26" name="Google Shape;111;p16">
            <a:extLst>
              <a:ext uri="{FF2B5EF4-FFF2-40B4-BE49-F238E27FC236}">
                <a16:creationId xmlns:a16="http://schemas.microsoft.com/office/drawing/2014/main" id="{9388B730-5332-D892-DDCE-CFE0FF262390}"/>
              </a:ext>
            </a:extLst>
          </p:cNvPr>
          <p:cNvSpPr/>
          <p:nvPr/>
        </p:nvSpPr>
        <p:spPr>
          <a:xfrm>
            <a:off x="2985771" y="4361181"/>
            <a:ext cx="1024891" cy="5626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57150">
            <a:solidFill>
              <a:srgbClr val="FF6B33"/>
            </a:solidFill>
            <a:tailEnd type="triangle"/>
          </a:ln>
        </p:spPr>
        <p:txBody>
          <a:bodyPr/>
          <a:lstStyle/>
          <a:p>
            <a:pPr algn="ctr"/>
            <a:endParaRPr lang="en-HU" dirty="0">
              <a:latin typeface="Work Sans" pitchFamily="2" charset="77"/>
            </a:endParaRPr>
          </a:p>
        </p:txBody>
      </p:sp>
      <p:grpSp>
        <p:nvGrpSpPr>
          <p:cNvPr id="27" name="Google Shape;112;p16">
            <a:extLst>
              <a:ext uri="{FF2B5EF4-FFF2-40B4-BE49-F238E27FC236}">
                <a16:creationId xmlns:a16="http://schemas.microsoft.com/office/drawing/2014/main" id="{42B4DDFC-061A-03F6-3C00-5358DD1DA325}"/>
              </a:ext>
            </a:extLst>
          </p:cNvPr>
          <p:cNvGrpSpPr/>
          <p:nvPr/>
        </p:nvGrpSpPr>
        <p:grpSpPr>
          <a:xfrm>
            <a:off x="2256867" y="4928800"/>
            <a:ext cx="1458802" cy="897602"/>
            <a:chOff x="0" y="0"/>
            <a:chExt cx="1458801" cy="897600"/>
          </a:xfrm>
          <a:solidFill>
            <a:srgbClr val="FF6B33"/>
          </a:solidFill>
        </p:grpSpPr>
        <p:sp>
          <p:nvSpPr>
            <p:cNvPr id="28" name="Rectangle">
              <a:extLst>
                <a:ext uri="{FF2B5EF4-FFF2-40B4-BE49-F238E27FC236}">
                  <a16:creationId xmlns:a16="http://schemas.microsoft.com/office/drawing/2014/main" id="{64644107-5A78-448B-34E5-DDD17F05C0F0}"/>
                </a:ext>
              </a:extLst>
            </p:cNvPr>
            <p:cNvSpPr/>
            <p:nvPr/>
          </p:nvSpPr>
          <p:spPr>
            <a:xfrm>
              <a:off x="0" y="0"/>
              <a:ext cx="1458801" cy="897600"/>
            </a:xfrm>
            <a:prstGeom prst="roundRect">
              <a:avLst>
                <a:gd name="adj" fmla="val 0"/>
              </a:avLst>
            </a:prstGeom>
            <a:grpFill/>
            <a:ln w="952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29" name="Check it">
              <a:extLst>
                <a:ext uri="{FF2B5EF4-FFF2-40B4-BE49-F238E27FC236}">
                  <a16:creationId xmlns:a16="http://schemas.microsoft.com/office/drawing/2014/main" id="{478C595C-37CE-627D-8FB3-9C0B06B3BE51}"/>
                </a:ext>
              </a:extLst>
            </p:cNvPr>
            <p:cNvSpPr txBox="1"/>
            <p:nvPr/>
          </p:nvSpPr>
          <p:spPr>
            <a:xfrm>
              <a:off x="4762" y="202602"/>
              <a:ext cx="1449276" cy="49239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lvl1pPr algn="ctr">
                <a:defRPr sz="1600">
                  <a:latin typeface="Montserrat Regular"/>
                  <a:ea typeface="Montserrat Regular"/>
                  <a:cs typeface="Montserrat Regular"/>
                  <a:sym typeface="Montserrat Regular"/>
                </a:defRPr>
              </a:lvl1pPr>
            </a:lstStyle>
            <a:p>
              <a:r>
                <a:rPr lang="en-GB" dirty="0">
                  <a:solidFill>
                    <a:schemeClr val="bg1"/>
                  </a:solidFill>
                  <a:latin typeface="Work Sans" pitchFamily="2" charset="77"/>
                </a:rPr>
                <a:t>CHECK IT</a:t>
              </a:r>
            </a:p>
          </p:txBody>
        </p:sp>
      </p:grpSp>
      <p:sp>
        <p:nvSpPr>
          <p:cNvPr id="30" name="Google Shape;113;p16">
            <a:extLst>
              <a:ext uri="{FF2B5EF4-FFF2-40B4-BE49-F238E27FC236}">
                <a16:creationId xmlns:a16="http://schemas.microsoft.com/office/drawing/2014/main" id="{FDD849FC-900E-BC72-29E5-1956DE2136EE}"/>
              </a:ext>
            </a:extLst>
          </p:cNvPr>
          <p:cNvSpPr txBox="1"/>
          <p:nvPr/>
        </p:nvSpPr>
        <p:spPr>
          <a:xfrm>
            <a:off x="3656999" y="1484822"/>
            <a:ext cx="736001" cy="492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spAutoFit/>
          </a:bodyPr>
          <a:lstStyle>
            <a:lvl1pPr>
              <a:defRPr sz="1600">
                <a:latin typeface="Montserrat Regular"/>
                <a:ea typeface="Montserrat Regular"/>
                <a:cs typeface="Montserrat Regular"/>
                <a:sym typeface="Montserrat Regular"/>
              </a:defRPr>
            </a:lvl1pPr>
          </a:lstStyle>
          <a:p>
            <a:pPr algn="ctr"/>
            <a:r>
              <a:rPr lang="en-GB" dirty="0">
                <a:latin typeface="Work Sans" pitchFamily="2" charset="77"/>
              </a:rPr>
              <a:t>YES</a:t>
            </a:r>
          </a:p>
        </p:txBody>
      </p:sp>
      <p:sp>
        <p:nvSpPr>
          <p:cNvPr id="31" name="Google Shape;114;p16">
            <a:extLst>
              <a:ext uri="{FF2B5EF4-FFF2-40B4-BE49-F238E27FC236}">
                <a16:creationId xmlns:a16="http://schemas.microsoft.com/office/drawing/2014/main" id="{C365469B-BB12-9FC2-D539-FC27938EBB6D}"/>
              </a:ext>
            </a:extLst>
          </p:cNvPr>
          <p:cNvSpPr txBox="1"/>
          <p:nvPr/>
        </p:nvSpPr>
        <p:spPr>
          <a:xfrm>
            <a:off x="1202233" y="2667916"/>
            <a:ext cx="736001" cy="492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spAutoFit/>
          </a:bodyPr>
          <a:lstStyle>
            <a:lvl1pPr>
              <a:defRPr sz="1600">
                <a:latin typeface="Montserrat Regular"/>
                <a:ea typeface="Montserrat Regular"/>
                <a:cs typeface="Montserrat Regular"/>
                <a:sym typeface="Montserrat Regular"/>
              </a:defRPr>
            </a:lvl1pPr>
          </a:lstStyle>
          <a:p>
            <a:pPr algn="ctr"/>
            <a:r>
              <a:rPr lang="en-GB" dirty="0">
                <a:latin typeface="Work Sans" pitchFamily="2" charset="77"/>
              </a:rPr>
              <a:t>YES</a:t>
            </a:r>
          </a:p>
        </p:txBody>
      </p:sp>
      <p:sp>
        <p:nvSpPr>
          <p:cNvPr id="32" name="Google Shape;115;p16">
            <a:extLst>
              <a:ext uri="{FF2B5EF4-FFF2-40B4-BE49-F238E27FC236}">
                <a16:creationId xmlns:a16="http://schemas.microsoft.com/office/drawing/2014/main" id="{02A34199-12CF-863C-E38A-BCCF1D3F5571}"/>
              </a:ext>
            </a:extLst>
          </p:cNvPr>
          <p:cNvSpPr txBox="1"/>
          <p:nvPr/>
        </p:nvSpPr>
        <p:spPr>
          <a:xfrm>
            <a:off x="3749634" y="2661920"/>
            <a:ext cx="918534" cy="492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spAutoFit/>
          </a:bodyPr>
          <a:lstStyle>
            <a:lvl1pPr>
              <a:defRPr sz="1600">
                <a:latin typeface="Montserrat Regular"/>
                <a:ea typeface="Montserrat Regular"/>
                <a:cs typeface="Montserrat Regular"/>
                <a:sym typeface="Montserrat Regular"/>
              </a:defRPr>
            </a:lvl1pPr>
          </a:lstStyle>
          <a:p>
            <a:pPr algn="ctr"/>
            <a:r>
              <a:rPr lang="en-GB" dirty="0">
                <a:latin typeface="Work Sans" pitchFamily="2" charset="77"/>
              </a:rPr>
              <a:t>NO</a:t>
            </a:r>
          </a:p>
        </p:txBody>
      </p:sp>
      <p:sp>
        <p:nvSpPr>
          <p:cNvPr id="33" name="Google Shape;116;p16">
            <a:extLst>
              <a:ext uri="{FF2B5EF4-FFF2-40B4-BE49-F238E27FC236}">
                <a16:creationId xmlns:a16="http://schemas.microsoft.com/office/drawing/2014/main" id="{85DD0BCA-1A32-13A4-FC3B-593A92CD8ACA}"/>
              </a:ext>
            </a:extLst>
          </p:cNvPr>
          <p:cNvSpPr txBox="1"/>
          <p:nvPr/>
        </p:nvSpPr>
        <p:spPr>
          <a:xfrm>
            <a:off x="3132069" y="3919337"/>
            <a:ext cx="736001" cy="492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spAutoFit/>
          </a:bodyPr>
          <a:lstStyle>
            <a:lvl1pPr>
              <a:defRPr sz="1600">
                <a:latin typeface="Montserrat Regular"/>
                <a:ea typeface="Montserrat Regular"/>
                <a:cs typeface="Montserrat Regular"/>
                <a:sym typeface="Montserrat Regular"/>
              </a:defRPr>
            </a:lvl1pPr>
          </a:lstStyle>
          <a:p>
            <a:pPr algn="ctr"/>
            <a:r>
              <a:rPr lang="en-GB" dirty="0">
                <a:latin typeface="Work Sans" pitchFamily="2" charset="77"/>
              </a:rPr>
              <a:t>YES</a:t>
            </a:r>
          </a:p>
        </p:txBody>
      </p:sp>
      <p:sp>
        <p:nvSpPr>
          <p:cNvPr id="34" name="Google Shape;117;p16">
            <a:extLst>
              <a:ext uri="{FF2B5EF4-FFF2-40B4-BE49-F238E27FC236}">
                <a16:creationId xmlns:a16="http://schemas.microsoft.com/office/drawing/2014/main" id="{903AB592-4614-4160-5171-582A86F5FF62}"/>
              </a:ext>
            </a:extLst>
          </p:cNvPr>
          <p:cNvSpPr/>
          <p:nvPr/>
        </p:nvSpPr>
        <p:spPr>
          <a:xfrm>
            <a:off x="5483967" y="4374401"/>
            <a:ext cx="1041201" cy="554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57150">
            <a:solidFill>
              <a:srgbClr val="FF6B33"/>
            </a:solidFill>
            <a:tailEnd type="triangle"/>
          </a:ln>
        </p:spPr>
        <p:txBody>
          <a:bodyPr lIns="45719" rIns="45719" anchor="ctr"/>
          <a:lstStyle/>
          <a:p>
            <a:pPr algn="ctr"/>
            <a:endParaRPr lang="en-HU" dirty="0">
              <a:latin typeface="Work Sans" pitchFamily="2" charset="77"/>
            </a:endParaRPr>
          </a:p>
        </p:txBody>
      </p:sp>
      <p:grpSp>
        <p:nvGrpSpPr>
          <p:cNvPr id="35" name="Google Shape;118;p16">
            <a:extLst>
              <a:ext uri="{FF2B5EF4-FFF2-40B4-BE49-F238E27FC236}">
                <a16:creationId xmlns:a16="http://schemas.microsoft.com/office/drawing/2014/main" id="{43695F18-991F-62E1-222F-EB4F016F5898}"/>
              </a:ext>
            </a:extLst>
          </p:cNvPr>
          <p:cNvGrpSpPr/>
          <p:nvPr/>
        </p:nvGrpSpPr>
        <p:grpSpPr>
          <a:xfrm>
            <a:off x="5795767" y="4928800"/>
            <a:ext cx="1458802" cy="897602"/>
            <a:chOff x="0" y="0"/>
            <a:chExt cx="1458801" cy="897600"/>
          </a:xfrm>
          <a:solidFill>
            <a:srgbClr val="6854D0"/>
          </a:solidFill>
        </p:grpSpPr>
        <p:sp>
          <p:nvSpPr>
            <p:cNvPr id="36" name="Rectangle">
              <a:extLst>
                <a:ext uri="{FF2B5EF4-FFF2-40B4-BE49-F238E27FC236}">
                  <a16:creationId xmlns:a16="http://schemas.microsoft.com/office/drawing/2014/main" id="{C1C652CC-4F9B-0BB9-53DA-A43F96894AEB}"/>
                </a:ext>
              </a:extLst>
            </p:cNvPr>
            <p:cNvSpPr/>
            <p:nvPr/>
          </p:nvSpPr>
          <p:spPr>
            <a:xfrm>
              <a:off x="0" y="0"/>
              <a:ext cx="1458801" cy="897600"/>
            </a:xfrm>
            <a:prstGeom prst="roundRect">
              <a:avLst>
                <a:gd name="adj" fmla="val 0"/>
              </a:avLst>
            </a:prstGeom>
            <a:grpFill/>
            <a:ln w="9525" cap="flat">
              <a:noFill/>
              <a:prstDash val="solid"/>
              <a:round/>
            </a:ln>
            <a:effectLst/>
          </p:spPr>
          <p:txBody>
            <a:bodyPr wrap="square" lIns="45719" tIns="45719" rIns="45719" bIns="45719" numCol="1" anchor="ctr">
              <a:noAutofit/>
            </a:bodyPr>
            <a:lstStyle/>
            <a:p>
              <a:pPr algn="ctr">
                <a:defRPr sz="1600">
                  <a:latin typeface="Montserrat Regular"/>
                  <a:ea typeface="Montserrat Regular"/>
                  <a:cs typeface="Montserrat Regular"/>
                  <a:sym typeface="Montserrat Regular"/>
                </a:defRPr>
              </a:pPr>
              <a:endParaRPr lang="en-HU" dirty="0">
                <a:latin typeface="Work Sans" pitchFamily="2" charset="77"/>
              </a:endParaRPr>
            </a:p>
          </p:txBody>
        </p:sp>
        <p:sp>
          <p:nvSpPr>
            <p:cNvPr id="37" name="Find an expert">
              <a:extLst>
                <a:ext uri="{FF2B5EF4-FFF2-40B4-BE49-F238E27FC236}">
                  <a16:creationId xmlns:a16="http://schemas.microsoft.com/office/drawing/2014/main" id="{93669711-CE92-0B61-1741-98BFEAE48EEC}"/>
                </a:ext>
              </a:extLst>
            </p:cNvPr>
            <p:cNvSpPr txBox="1"/>
            <p:nvPr/>
          </p:nvSpPr>
          <p:spPr>
            <a:xfrm>
              <a:off x="4762" y="79493"/>
              <a:ext cx="1449276" cy="738619"/>
            </a:xfrm>
            <a:prstGeom prst="rect">
              <a:avLst/>
            </a:prstGeom>
            <a:gr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ctr">
              <a:spAutoFit/>
            </a:bodyPr>
            <a:lstStyle>
              <a:lvl1pPr algn="ctr">
                <a:defRPr sz="1600">
                  <a:latin typeface="Montserrat Regular"/>
                  <a:ea typeface="Montserrat Regular"/>
                  <a:cs typeface="Montserrat Regular"/>
                  <a:sym typeface="Montserrat Regular"/>
                </a:defRPr>
              </a:lvl1pPr>
            </a:lstStyle>
            <a:p>
              <a:r>
                <a:rPr lang="en-GB" dirty="0">
                  <a:solidFill>
                    <a:schemeClr val="bg1"/>
                  </a:solidFill>
                  <a:latin typeface="Work Sans" pitchFamily="2" charset="77"/>
                </a:rPr>
                <a:t>FIND AN EXPERT</a:t>
              </a:r>
            </a:p>
          </p:txBody>
        </p:sp>
      </p:grpSp>
      <p:sp>
        <p:nvSpPr>
          <p:cNvPr id="38" name="Google Shape;120;p16">
            <a:extLst>
              <a:ext uri="{FF2B5EF4-FFF2-40B4-BE49-F238E27FC236}">
                <a16:creationId xmlns:a16="http://schemas.microsoft.com/office/drawing/2014/main" id="{01BAEEEB-8C8E-D9CB-D325-41CDA5E790D8}"/>
              </a:ext>
            </a:extLst>
          </p:cNvPr>
          <p:cNvSpPr txBox="1"/>
          <p:nvPr/>
        </p:nvSpPr>
        <p:spPr>
          <a:xfrm>
            <a:off x="5567067" y="3913001"/>
            <a:ext cx="881868" cy="492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spAutoFit/>
          </a:bodyPr>
          <a:lstStyle>
            <a:lvl1pPr>
              <a:defRPr sz="1600">
                <a:latin typeface="Montserrat Regular"/>
                <a:ea typeface="Montserrat Regular"/>
                <a:cs typeface="Montserrat Regular"/>
                <a:sym typeface="Montserrat Regular"/>
              </a:defRPr>
            </a:lvl1pPr>
          </a:lstStyle>
          <a:p>
            <a:pPr algn="ctr"/>
            <a:r>
              <a:rPr lang="en-GB" dirty="0">
                <a:latin typeface="Work Sans" pitchFamily="2" charset="77"/>
              </a:rPr>
              <a:t>NO</a:t>
            </a:r>
          </a:p>
        </p:txBody>
      </p:sp>
      <p:sp>
        <p:nvSpPr>
          <p:cNvPr id="39" name="TextBox 8">
            <a:extLst>
              <a:ext uri="{FF2B5EF4-FFF2-40B4-BE49-F238E27FC236}">
                <a16:creationId xmlns:a16="http://schemas.microsoft.com/office/drawing/2014/main" id="{F6803CE9-37F3-ED27-6004-17C4813521E0}"/>
              </a:ext>
            </a:extLst>
          </p:cNvPr>
          <p:cNvSpPr txBox="1"/>
          <p:nvPr/>
        </p:nvSpPr>
        <p:spPr>
          <a:xfrm>
            <a:off x="45720" y="4910671"/>
            <a:ext cx="203866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i="1">
                <a:latin typeface="Montserrat Regular"/>
                <a:ea typeface="Montserrat Regular"/>
                <a:cs typeface="Montserrat Regular"/>
                <a:sym typeface="Montserrat Regular"/>
              </a:defRPr>
            </a:lvl1pPr>
          </a:lstStyle>
          <a:p>
            <a:r>
              <a:rPr lang="en-GB" i="0" dirty="0">
                <a:solidFill>
                  <a:srgbClr val="FF6B33"/>
                </a:solidFill>
                <a:latin typeface="Work Sans" pitchFamily="2" charset="77"/>
              </a:rPr>
              <a:t>READY TO USE</a:t>
            </a:r>
          </a:p>
        </p:txBody>
      </p:sp>
    </p:spTree>
    <p:extLst>
      <p:ext uri="{BB962C8B-B14F-4D97-AF65-F5344CB8AC3E}">
        <p14:creationId xmlns:p14="http://schemas.microsoft.com/office/powerpoint/2010/main" val="1505286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7" grpId="0" animBg="1"/>
      <p:bldP spid="18" grpId="0" animBg="1"/>
      <p:bldP spid="22" grpId="0" animBg="1"/>
      <p:bldP spid="26" grpId="0" animBg="1"/>
      <p:bldP spid="30" grpId="0" animBg="1"/>
      <p:bldP spid="31" grpId="0" animBg="1"/>
      <p:bldP spid="32" grpId="0" animBg="1"/>
      <p:bldP spid="33" grpId="0" animBg="1"/>
      <p:bldP spid="34"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rotWithShape="1">
          <a:blip r:embed="rId2"/>
          <a:srcRect/>
          <a:stretch>
            <a:fillRect/>
          </a:stretch>
        </a:blipFill>
        <a:effectLst/>
      </p:bgPr>
    </p:bg>
    <p:spTree>
      <p:nvGrpSpPr>
        <p:cNvPr id="1" name="">
          <a:extLst>
            <a:ext uri="{FF2B5EF4-FFF2-40B4-BE49-F238E27FC236}">
              <a16:creationId xmlns:a16="http://schemas.microsoft.com/office/drawing/2014/main" id="{1608CF9F-AAF5-3B52-6989-8E9983BCAC78}"/>
            </a:ext>
          </a:extLst>
        </p:cNvPr>
        <p:cNvGrpSpPr/>
        <p:nvPr/>
      </p:nvGrpSpPr>
      <p:grpSpPr>
        <a:xfrm>
          <a:off x="0" y="0"/>
          <a:ext cx="0" cy="0"/>
          <a:chOff x="0" y="0"/>
          <a:chExt cx="0" cy="0"/>
        </a:xfrm>
      </p:grpSpPr>
      <p:pic>
        <p:nvPicPr>
          <p:cNvPr id="269" name="Kép" descr="Kép">
            <a:extLst>
              <a:ext uri="{FF2B5EF4-FFF2-40B4-BE49-F238E27FC236}">
                <a16:creationId xmlns:a16="http://schemas.microsoft.com/office/drawing/2014/main" id="{238D94A0-7E8B-DAE0-9299-3B0DF547BEDB}"/>
              </a:ext>
            </a:extLst>
          </p:cNvPr>
          <p:cNvPicPr>
            <a:picLocks noChangeAspect="1"/>
          </p:cNvPicPr>
          <p:nvPr/>
        </p:nvPicPr>
        <p:blipFill>
          <a:blip r:embed="rId3"/>
          <a:stretch>
            <a:fillRect/>
          </a:stretch>
        </p:blipFill>
        <p:spPr>
          <a:xfrm>
            <a:off x="7485213" y="2159765"/>
            <a:ext cx="4098043" cy="4102754"/>
          </a:xfrm>
          <a:prstGeom prst="rect">
            <a:avLst/>
          </a:prstGeom>
          <a:ln w="12700">
            <a:miter lim="400000"/>
          </a:ln>
        </p:spPr>
      </p:pic>
      <p:pic>
        <p:nvPicPr>
          <p:cNvPr id="270" name="Kép" descr="Kép">
            <a:extLst>
              <a:ext uri="{FF2B5EF4-FFF2-40B4-BE49-F238E27FC236}">
                <a16:creationId xmlns:a16="http://schemas.microsoft.com/office/drawing/2014/main" id="{B9E19B0D-F089-4471-D126-323A38C546C8}"/>
              </a:ext>
            </a:extLst>
          </p:cNvPr>
          <p:cNvPicPr>
            <a:picLocks noChangeAspect="1"/>
          </p:cNvPicPr>
          <p:nvPr/>
        </p:nvPicPr>
        <p:blipFill>
          <a:blip r:embed="rId4"/>
          <a:stretch>
            <a:fillRect/>
          </a:stretch>
        </p:blipFill>
        <p:spPr>
          <a:xfrm>
            <a:off x="619785" y="707132"/>
            <a:ext cx="4062134" cy="4061556"/>
          </a:xfrm>
          <a:prstGeom prst="rect">
            <a:avLst/>
          </a:prstGeom>
          <a:ln w="12700">
            <a:miter lim="400000"/>
          </a:ln>
        </p:spPr>
      </p:pic>
      <p:sp>
        <p:nvSpPr>
          <p:cNvPr id="271" name="LOREM…">
            <a:extLst>
              <a:ext uri="{FF2B5EF4-FFF2-40B4-BE49-F238E27FC236}">
                <a16:creationId xmlns:a16="http://schemas.microsoft.com/office/drawing/2014/main" id="{1C24E084-3935-FA06-BBAB-B2F31E379360}"/>
              </a:ext>
            </a:extLst>
          </p:cNvPr>
          <p:cNvSpPr txBox="1"/>
          <p:nvPr/>
        </p:nvSpPr>
        <p:spPr>
          <a:xfrm>
            <a:off x="2938832" y="2587199"/>
            <a:ext cx="6314357" cy="1683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1219169" rtl="0" eaLnBrk="1" fontAlgn="auto" latinLnBrk="0" hangingPunct="0">
              <a:lnSpc>
                <a:spcPct val="80000"/>
              </a:lnSpc>
              <a:spcBef>
                <a:spcPts val="0"/>
              </a:spcBef>
              <a:spcAft>
                <a:spcPts val="0"/>
              </a:spcAft>
              <a:buClrTx/>
              <a:buSzTx/>
              <a:buFontTx/>
              <a:buNone/>
              <a:tabLst/>
              <a:defRPr sz="24600" spc="-246">
                <a:solidFill>
                  <a:srgbClr val="DCE3EA"/>
                </a:solidFill>
                <a:latin typeface="+mn-lt"/>
                <a:ea typeface="+mn-ea"/>
                <a:cs typeface="+mn-cs"/>
                <a:sym typeface="Work Sans Medium"/>
              </a:defRPr>
            </a:pPr>
            <a:r>
              <a:rPr kumimoji="0" lang="hu-HU" sz="6600" b="0" i="0" u="none" strike="noStrike" kern="0" cap="none" spc="-123" normalizeH="0" baseline="0" noProof="0" dirty="0">
                <a:ln>
                  <a:noFill/>
                </a:ln>
                <a:solidFill>
                  <a:srgbClr val="DCE3EA"/>
                </a:solidFill>
                <a:effectLst/>
                <a:uLnTx/>
                <a:uFillTx/>
                <a:latin typeface="Work Sans Medium"/>
                <a:sym typeface="Work Sans Medium"/>
              </a:rPr>
              <a:t>DATA SCIENCE </a:t>
            </a:r>
            <a:br>
              <a:rPr kumimoji="0" lang="hu-HU" sz="6600" b="0" i="0" u="none" strike="noStrike" kern="0" cap="none" spc="-123" normalizeH="0" baseline="0" noProof="0" dirty="0">
                <a:ln>
                  <a:noFill/>
                </a:ln>
                <a:solidFill>
                  <a:srgbClr val="DCE3EA"/>
                </a:solidFill>
                <a:effectLst/>
                <a:uLnTx/>
                <a:uFillTx/>
                <a:latin typeface="Work Sans Medium"/>
                <a:sym typeface="Work Sans Medium"/>
              </a:rPr>
            </a:br>
            <a:r>
              <a:rPr kumimoji="0" lang="hu-HU" sz="6600" b="0" i="0" u="none" strike="noStrike" kern="0" cap="none" spc="-123" normalizeH="0" baseline="0" noProof="0" dirty="0">
                <a:ln>
                  <a:noFill/>
                </a:ln>
                <a:solidFill>
                  <a:srgbClr val="DCE3EA"/>
                </a:solidFill>
                <a:effectLst/>
                <a:uLnTx/>
                <a:uFillTx/>
                <a:latin typeface="Work Sans Medium"/>
                <a:sym typeface="Work Sans Medium"/>
              </a:rPr>
              <a:t>ASPEKTUSOK</a:t>
            </a:r>
          </a:p>
        </p:txBody>
      </p:sp>
    </p:spTree>
    <p:extLst>
      <p:ext uri="{BB962C8B-B14F-4D97-AF65-F5344CB8AC3E}">
        <p14:creationId xmlns:p14="http://schemas.microsoft.com/office/powerpoint/2010/main" val="19398443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E3EA"/>
        </a:solidFill>
        <a:effectLst/>
      </p:bgPr>
    </p:bg>
    <p:spTree>
      <p:nvGrpSpPr>
        <p:cNvPr id="1" name=""/>
        <p:cNvGrpSpPr/>
        <p:nvPr/>
      </p:nvGrpSpPr>
      <p:grpSpPr>
        <a:xfrm>
          <a:off x="0" y="0"/>
          <a:ext cx="0" cy="0"/>
          <a:chOff x="0" y="0"/>
          <a:chExt cx="0" cy="0"/>
        </a:xfrm>
      </p:grpSpPr>
      <p:sp>
        <p:nvSpPr>
          <p:cNvPr id="348" name="Diasorszám"/>
          <p:cNvSpPr txBox="1">
            <a:spLocks noGrp="1"/>
          </p:cNvSpPr>
          <p:nvPr>
            <p:ph type="sldNum" sz="quarter" idx="4294967295"/>
          </p:nvPr>
        </p:nvSpPr>
        <p:spPr>
          <a:xfrm>
            <a:off x="5922617" y="6161080"/>
            <a:ext cx="338234" cy="34881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spcBef>
                <a:spcPts val="750"/>
              </a:spcBef>
            </a:pPr>
            <a:fld id="{86CB4B4D-7CA3-9044-876B-883B54F8677D}" type="slidenum">
              <a:rPr lang="hu-HU"/>
              <a:pPr>
                <a:spcBef>
                  <a:spcPts val="750"/>
                </a:spcBef>
              </a:pPr>
              <a:t>12</a:t>
            </a:fld>
            <a:endParaRPr lang="hu-HU" dirty="0"/>
          </a:p>
        </p:txBody>
      </p:sp>
      <p:sp>
        <p:nvSpPr>
          <p:cNvPr id="349" name="Lorem ipsum dolor sit amet, consectetur adipiscing elit. Sed pulvinar id sem vitae placerat. Aenean vestibulum non tellus sit amet imperdiet. Sed tristique dapibus tortor, et gravida ligula tincidunt lobortis. Aenean sollicitudin urna ut diam facilisis c"/>
          <p:cNvSpPr txBox="1"/>
          <p:nvPr/>
        </p:nvSpPr>
        <p:spPr>
          <a:xfrm>
            <a:off x="640126" y="4181590"/>
            <a:ext cx="5282491" cy="194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l" defTabSz="914400">
              <a:spcBef>
                <a:spcPts val="0"/>
              </a:spcBef>
            </a:pPr>
            <a:r>
              <a:rPr lang="hu-HU" sz="1900" dirty="0">
                <a:solidFill>
                  <a:srgbClr val="000000"/>
                </a:solidFill>
                <a:latin typeface="Montserrat" pitchFamily="2" charset="77"/>
                <a:cs typeface="Arial"/>
                <a:sym typeface="Arial"/>
              </a:rPr>
              <a:t>DATA SCIENCE</a:t>
            </a:r>
          </a:p>
          <a:p>
            <a:pPr marL="285750" indent="-28575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Céges adatokon</a:t>
            </a:r>
          </a:p>
          <a:p>
            <a:pPr marL="285750" indent="-28575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Modellek betanítása hangsúlyos</a:t>
            </a:r>
          </a:p>
          <a:p>
            <a:pPr marL="285750" indent="-28575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A cég hasznosítja az eredményeket</a:t>
            </a:r>
          </a:p>
          <a:p>
            <a:pPr marL="285750" indent="-28575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Nő a hatékonysága a megrendelőnek</a:t>
            </a:r>
          </a:p>
          <a:p>
            <a:pPr marL="285750" indent="-28575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Mérhető hatékonyság</a:t>
            </a:r>
          </a:p>
        </p:txBody>
      </p:sp>
      <p:sp>
        <p:nvSpPr>
          <p:cNvPr id="350" name="Donec mi lorem, gravida in vestibulum vitae, blandit eget elit. Duis placerat ligula eget ligula rutrum, quis imperdiet mauris porttitor. Aliquam et efficitur mauris. Donec rutrum, libero at vehicula malesuada, risus massa tristique enim, ac ornare justo"/>
          <p:cNvSpPr txBox="1"/>
          <p:nvPr/>
        </p:nvSpPr>
        <p:spPr>
          <a:xfrm>
            <a:off x="6842587" y="4296406"/>
            <a:ext cx="4835366" cy="194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l" defTabSz="914400">
              <a:spcBef>
                <a:spcPts val="0"/>
              </a:spcBef>
            </a:pPr>
            <a:r>
              <a:rPr lang="hu-HU" sz="1900" dirty="0">
                <a:solidFill>
                  <a:srgbClr val="000000"/>
                </a:solidFill>
                <a:latin typeface="Montserrat" pitchFamily="2" charset="77"/>
                <a:cs typeface="Arial"/>
                <a:sym typeface="Arial"/>
              </a:rPr>
              <a:t>GENERATÍV AI</a:t>
            </a:r>
          </a:p>
          <a:p>
            <a:pPr marL="342900" indent="-34290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Adatok mindenkitől</a:t>
            </a:r>
          </a:p>
          <a:p>
            <a:pPr marL="342900" indent="-34290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Előre betanított modellek használata</a:t>
            </a:r>
          </a:p>
          <a:p>
            <a:pPr marL="342900" indent="-34290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Téged támogat az eredmény</a:t>
            </a:r>
          </a:p>
          <a:p>
            <a:pPr marL="342900" indent="-34290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A Te hatékonyságod nő</a:t>
            </a:r>
          </a:p>
          <a:p>
            <a:pPr marL="342900" indent="-342900" algn="l" defTabSz="914400">
              <a:spcBef>
                <a:spcPts val="0"/>
              </a:spcBef>
              <a:buFont typeface="Arial" panose="020B0604020202020204" pitchFamily="34" charset="0"/>
              <a:buChar char="•"/>
            </a:pPr>
            <a:r>
              <a:rPr lang="hu-HU" sz="1900" dirty="0">
                <a:solidFill>
                  <a:srgbClr val="000000"/>
                </a:solidFill>
                <a:latin typeface="Montserrat" pitchFamily="2" charset="77"/>
                <a:cs typeface="Arial"/>
                <a:sym typeface="Arial"/>
              </a:rPr>
              <a:t>Elégedettség impresszió alapú</a:t>
            </a:r>
          </a:p>
          <a:p>
            <a:pPr marL="342900" indent="-342900" algn="l" defTabSz="914400">
              <a:spcBef>
                <a:spcPts val="0"/>
              </a:spcBef>
              <a:buFont typeface="Arial" panose="020B0604020202020204" pitchFamily="34" charset="0"/>
              <a:buChar char="•"/>
            </a:pPr>
            <a:endParaRPr lang="hu-HU" sz="1900" dirty="0">
              <a:solidFill>
                <a:srgbClr val="000000"/>
              </a:solidFill>
              <a:latin typeface="Montserrat" pitchFamily="2" charset="77"/>
              <a:cs typeface="Arial"/>
              <a:sym typeface="Arial"/>
            </a:endParaRPr>
          </a:p>
        </p:txBody>
      </p:sp>
      <p:pic>
        <p:nvPicPr>
          <p:cNvPr id="352" name="Kép" descr="Kép"/>
          <p:cNvPicPr>
            <a:picLocks noChangeAspect="1"/>
          </p:cNvPicPr>
          <p:nvPr/>
        </p:nvPicPr>
        <p:blipFill>
          <a:blip r:embed="rId2"/>
          <a:stretch>
            <a:fillRect/>
          </a:stretch>
        </p:blipFill>
        <p:spPr>
          <a:xfrm>
            <a:off x="10204741" y="6245101"/>
            <a:ext cx="1364072" cy="237482"/>
          </a:xfrm>
          <a:prstGeom prst="rect">
            <a:avLst/>
          </a:prstGeom>
          <a:ln w="12700">
            <a:miter lim="400000"/>
          </a:ln>
        </p:spPr>
      </p:pic>
      <p:pic>
        <p:nvPicPr>
          <p:cNvPr id="353" name="Kép" descr="Kép"/>
          <p:cNvPicPr>
            <a:picLocks noChangeAspect="1"/>
          </p:cNvPicPr>
          <p:nvPr/>
        </p:nvPicPr>
        <p:blipFill>
          <a:blip r:embed="rId3"/>
          <a:stretch>
            <a:fillRect/>
          </a:stretch>
        </p:blipFill>
        <p:spPr>
          <a:xfrm>
            <a:off x="640142" y="6241008"/>
            <a:ext cx="767391" cy="255812"/>
          </a:xfrm>
          <a:prstGeom prst="rect">
            <a:avLst/>
          </a:prstGeom>
          <a:ln w="12700">
            <a:miter lim="400000"/>
          </a:ln>
        </p:spPr>
      </p:pic>
      <p:pic>
        <p:nvPicPr>
          <p:cNvPr id="354" name="Kép" descr="Kép"/>
          <p:cNvPicPr>
            <a:picLocks noChangeAspect="1"/>
          </p:cNvPicPr>
          <p:nvPr/>
        </p:nvPicPr>
        <p:blipFill>
          <a:blip r:embed="rId4"/>
          <a:stretch>
            <a:fillRect/>
          </a:stretch>
        </p:blipFill>
        <p:spPr>
          <a:xfrm>
            <a:off x="6504353" y="1106338"/>
            <a:ext cx="4703633" cy="3527725"/>
          </a:xfrm>
          <a:prstGeom prst="rect">
            <a:avLst/>
          </a:prstGeom>
          <a:ln w="12700">
            <a:miter lim="400000"/>
          </a:ln>
        </p:spPr>
      </p:pic>
      <p:pic>
        <p:nvPicPr>
          <p:cNvPr id="355" name="Kép" descr="Kép"/>
          <p:cNvPicPr>
            <a:picLocks noChangeAspect="1"/>
          </p:cNvPicPr>
          <p:nvPr/>
        </p:nvPicPr>
        <p:blipFill>
          <a:blip r:embed="rId5"/>
          <a:stretch>
            <a:fillRect/>
          </a:stretch>
        </p:blipFill>
        <p:spPr>
          <a:xfrm>
            <a:off x="364960" y="1077585"/>
            <a:ext cx="4752179" cy="3564134"/>
          </a:xfrm>
          <a:prstGeom prst="rect">
            <a:avLst/>
          </a:prstGeom>
          <a:ln w="12700">
            <a:miter lim="400000"/>
          </a:ln>
        </p:spPr>
      </p:pic>
      <p:sp>
        <p:nvSpPr>
          <p:cNvPr id="4" name="Title + content in one column">
            <a:extLst>
              <a:ext uri="{FF2B5EF4-FFF2-40B4-BE49-F238E27FC236}">
                <a16:creationId xmlns:a16="http://schemas.microsoft.com/office/drawing/2014/main" id="{F8227EC7-7456-F171-8895-3C5BF3D46354}"/>
              </a:ext>
            </a:extLst>
          </p:cNvPr>
          <p:cNvSpPr txBox="1">
            <a:spLocks noGrp="1"/>
          </p:cNvSpPr>
          <p:nvPr>
            <p:ph type="title"/>
          </p:nvPr>
        </p:nvSpPr>
        <p:spPr>
          <a:xfrm>
            <a:off x="610252" y="648238"/>
            <a:ext cx="12328478" cy="1320900"/>
          </a:xfrm>
          <a:prstGeom prst="rect">
            <a:avLst/>
          </a:prstGeom>
        </p:spPr>
        <p:txBody>
          <a:bodyPr anchor="t">
            <a:normAutofit/>
          </a:bodyPr>
          <a:lstStyle/>
          <a:p>
            <a:pPr>
              <a:spcBef>
                <a:spcPts val="750"/>
              </a:spcBef>
            </a:pPr>
            <a:r>
              <a:rPr lang="hu-HU" sz="6700" noProof="0" dirty="0"/>
              <a:t>Data </a:t>
            </a:r>
            <a:r>
              <a:rPr lang="hu-HU" sz="6700" noProof="0" dirty="0" err="1"/>
              <a:t>science</a:t>
            </a:r>
            <a:r>
              <a:rPr lang="hu-HU" sz="6700" noProof="0" dirty="0"/>
              <a:t> </a:t>
            </a:r>
            <a:r>
              <a:rPr lang="hu-HU" noProof="0" dirty="0" err="1"/>
              <a:t>versus</a:t>
            </a:r>
            <a:r>
              <a:rPr lang="hu-HU" noProof="0" dirty="0"/>
              <a:t> </a:t>
            </a:r>
            <a:r>
              <a:rPr lang="hu-HU" sz="6600" noProof="0" dirty="0" err="1"/>
              <a:t>GenAI</a:t>
            </a:r>
            <a:endParaRPr lang="hu-HU" noProof="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5" name="Négyszög"/>
          <p:cNvSpPr/>
          <p:nvPr/>
        </p:nvSpPr>
        <p:spPr>
          <a:xfrm>
            <a:off x="4466729" y="0"/>
            <a:ext cx="7724726" cy="6858000"/>
          </a:xfrm>
          <a:prstGeom prst="rect">
            <a:avLst/>
          </a:prstGeom>
          <a:solidFill>
            <a:srgbClr val="A9C1BF"/>
          </a:solidFill>
          <a:ln w="12700">
            <a:miter lim="400000"/>
          </a:ln>
        </p:spPr>
        <p:txBody>
          <a:bodyPr lIns="25400" tIns="25400" rIns="25400" bIns="25400" anchor="ctr"/>
          <a:lstStyle/>
          <a:p>
            <a:pPr algn="ctr" defTabSz="412750">
              <a:spcBef>
                <a:spcPts val="750"/>
              </a:spcBef>
              <a:defRPr spc="0">
                <a:solidFill>
                  <a:srgbClr val="FFFFFF"/>
                </a:solidFill>
                <a:latin typeface="Helvetica Neue Medium"/>
                <a:ea typeface="Helvetica Neue Medium"/>
                <a:cs typeface="Helvetica Neue Medium"/>
                <a:sym typeface="Helvetica Neue Medium"/>
              </a:defRPr>
            </a:pPr>
            <a:endParaRPr lang="hu-HU" dirty="0">
              <a:solidFill>
                <a:srgbClr val="FFFFFF"/>
              </a:solidFill>
              <a:latin typeface="Helvetica Neue Medium"/>
              <a:ea typeface="Helvetica Neue Medium"/>
              <a:cs typeface="Helvetica Neue Medium"/>
              <a:sym typeface="Helvetica Neue Medium"/>
            </a:endParaRPr>
          </a:p>
        </p:txBody>
      </p:sp>
      <p:sp>
        <p:nvSpPr>
          <p:cNvPr id="306" name="Add a list"/>
          <p:cNvSpPr txBox="1"/>
          <p:nvPr/>
        </p:nvSpPr>
        <p:spPr>
          <a:xfrm>
            <a:off x="4977719" y="684463"/>
            <a:ext cx="5129294" cy="610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lnSpc>
                <a:spcPct val="80000"/>
              </a:lnSpc>
              <a:spcBef>
                <a:spcPts val="0"/>
              </a:spcBef>
              <a:defRPr sz="9000" spc="-180">
                <a:latin typeface="+mn-lt"/>
                <a:ea typeface="+mn-ea"/>
                <a:cs typeface="+mn-cs"/>
                <a:sym typeface="Work Sans Medium"/>
              </a:defRPr>
            </a:lvl1pPr>
          </a:lstStyle>
          <a:p>
            <a:pPr>
              <a:spcBef>
                <a:spcPts val="750"/>
              </a:spcBef>
            </a:pPr>
            <a:r>
              <a:rPr lang="hu-HU" sz="4500" spc="-90" dirty="0">
                <a:latin typeface="Work Sans Medium"/>
              </a:rPr>
              <a:t>Text mining</a:t>
            </a:r>
          </a:p>
        </p:txBody>
      </p:sp>
      <p:sp>
        <p:nvSpPr>
          <p:cNvPr id="307" name="Lorem ipsum dolor sit amet, consectetur adipiscing elit. Sed pulvinar id sem vitae placerat.…"/>
          <p:cNvSpPr txBox="1"/>
          <p:nvPr/>
        </p:nvSpPr>
        <p:spPr>
          <a:xfrm>
            <a:off x="4977719" y="1666066"/>
            <a:ext cx="7002475" cy="4307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L="6350">
              <a:spcBef>
                <a:spcPts val="750"/>
              </a:spcBef>
              <a:buClr>
                <a:srgbClr val="424242"/>
              </a:buClr>
              <a:buSzPct val="100000"/>
            </a:pPr>
            <a:r>
              <a:rPr lang="hu-HU" sz="2000" b="1" dirty="0"/>
              <a:t>Nagy nyelvi modellek</a:t>
            </a:r>
          </a:p>
          <a:p>
            <a:pPr marL="171450" indent="-165100">
              <a:spcBef>
                <a:spcPts val="750"/>
              </a:spcBef>
              <a:buClr>
                <a:srgbClr val="424242"/>
              </a:buClr>
              <a:buSzPct val="100000"/>
              <a:buFontTx/>
              <a:buChar char="•"/>
            </a:pPr>
            <a:r>
              <a:rPr lang="hu-HU" sz="2000" dirty="0"/>
              <a:t>Csodálatos </a:t>
            </a:r>
            <a:r>
              <a:rPr lang="hu-HU" sz="2000" dirty="0" err="1"/>
              <a:t>embedding</a:t>
            </a:r>
            <a:endParaRPr lang="hu-HU" sz="2000" dirty="0"/>
          </a:p>
          <a:p>
            <a:pPr marL="171450" indent="-165100" algn="l">
              <a:spcBef>
                <a:spcPts val="750"/>
              </a:spcBef>
              <a:buClr>
                <a:srgbClr val="424242"/>
              </a:buClr>
              <a:buSzPct val="100000"/>
              <a:buFontTx/>
              <a:buChar char="•"/>
            </a:pPr>
            <a:r>
              <a:rPr lang="hu-HU" sz="2000" dirty="0" err="1"/>
              <a:t>Attention</a:t>
            </a:r>
            <a:r>
              <a:rPr lang="hu-HU" sz="2000" dirty="0"/>
              <a:t> mechanizmus (</a:t>
            </a:r>
            <a:r>
              <a:rPr lang="hu-HU" sz="2000" dirty="0" err="1"/>
              <a:t>bag</a:t>
            </a:r>
            <a:r>
              <a:rPr lang="hu-HU" sz="2000" dirty="0"/>
              <a:t> of </a:t>
            </a:r>
            <a:r>
              <a:rPr lang="hu-HU" sz="2000" dirty="0" err="1"/>
              <a:t>words</a:t>
            </a:r>
            <a:r>
              <a:rPr lang="hu-HU" sz="2000" dirty="0"/>
              <a:t> meghaladása)</a:t>
            </a:r>
          </a:p>
          <a:p>
            <a:pPr marL="6350" lvl="1" indent="0">
              <a:spcBef>
                <a:spcPts val="750"/>
              </a:spcBef>
              <a:buClr>
                <a:srgbClr val="424242"/>
              </a:buClr>
              <a:buSzPct val="100000"/>
            </a:pPr>
            <a:r>
              <a:rPr lang="hu-HU" sz="2000" b="1" dirty="0"/>
              <a:t>Új gyakorlatok</a:t>
            </a:r>
            <a:endParaRPr lang="hu-HU" sz="2000" dirty="0"/>
          </a:p>
          <a:p>
            <a:pPr marL="171450" lvl="1" indent="-165100">
              <a:spcBef>
                <a:spcPts val="750"/>
              </a:spcBef>
              <a:buClr>
                <a:srgbClr val="424242"/>
              </a:buClr>
              <a:buSzPct val="100000"/>
              <a:buFontTx/>
              <a:buChar char="•"/>
            </a:pPr>
            <a:r>
              <a:rPr lang="hu-HU" sz="2000" dirty="0" err="1"/>
              <a:t>One-shot</a:t>
            </a:r>
            <a:r>
              <a:rPr lang="hu-HU" sz="2000" dirty="0"/>
              <a:t> </a:t>
            </a:r>
            <a:r>
              <a:rPr lang="hu-HU" sz="2000" dirty="0" err="1"/>
              <a:t>classification</a:t>
            </a:r>
            <a:endParaRPr lang="hu-HU" sz="2000" dirty="0"/>
          </a:p>
          <a:p>
            <a:pPr marL="171450" lvl="1" indent="-165100">
              <a:spcBef>
                <a:spcPts val="750"/>
              </a:spcBef>
              <a:buClr>
                <a:srgbClr val="424242"/>
              </a:buClr>
              <a:buSzPct val="100000"/>
              <a:buFontTx/>
              <a:buChar char="•"/>
            </a:pPr>
            <a:r>
              <a:rPr lang="hu-HU" sz="2000" dirty="0"/>
              <a:t>Nyelvek közötti váltás</a:t>
            </a:r>
          </a:p>
          <a:p>
            <a:pPr marL="6350" lvl="1" indent="0">
              <a:spcBef>
                <a:spcPts val="750"/>
              </a:spcBef>
              <a:buClr>
                <a:srgbClr val="424242"/>
              </a:buClr>
              <a:buSzPct val="100000"/>
            </a:pPr>
            <a:r>
              <a:rPr lang="hu-HU" sz="2000" b="1" dirty="0"/>
              <a:t>Kihívások</a:t>
            </a:r>
            <a:endParaRPr lang="hu-HU" sz="2000" dirty="0"/>
          </a:p>
          <a:p>
            <a:pPr marL="171450" lvl="1" indent="-165100">
              <a:spcBef>
                <a:spcPts val="750"/>
              </a:spcBef>
              <a:buClr>
                <a:srgbClr val="424242"/>
              </a:buClr>
              <a:buSzPct val="100000"/>
              <a:buFontTx/>
              <a:buChar char="•"/>
            </a:pPr>
            <a:r>
              <a:rPr lang="hu-HU" sz="2000" dirty="0"/>
              <a:t>Belső és külső tudás integrálása (RAG)</a:t>
            </a:r>
          </a:p>
          <a:p>
            <a:pPr marL="171450" lvl="1" indent="-165100">
              <a:spcBef>
                <a:spcPts val="750"/>
              </a:spcBef>
              <a:buClr>
                <a:srgbClr val="424242"/>
              </a:buClr>
              <a:buSzPct val="100000"/>
              <a:buFontTx/>
              <a:buChar char="•"/>
            </a:pPr>
            <a:r>
              <a:rPr lang="hu-HU" sz="2000" dirty="0"/>
              <a:t>Tesztelési rémálom</a:t>
            </a:r>
          </a:p>
          <a:p>
            <a:pPr marL="171450" lvl="1" indent="-165100">
              <a:spcBef>
                <a:spcPts val="750"/>
              </a:spcBef>
              <a:buClr>
                <a:srgbClr val="424242"/>
              </a:buClr>
              <a:buSzPct val="100000"/>
              <a:buFontTx/>
              <a:buChar char="•"/>
            </a:pPr>
            <a:r>
              <a:rPr lang="hu-HU" sz="2000" dirty="0"/>
              <a:t>Ismert szövegek </a:t>
            </a:r>
            <a:r>
              <a:rPr lang="hu-HU" sz="2000" dirty="0" err="1"/>
              <a:t>versus</a:t>
            </a:r>
            <a:r>
              <a:rPr lang="hu-HU" sz="2000" dirty="0"/>
              <a:t> új szöveg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bg>
      <p:bgPr>
        <a:blipFill rotWithShape="1">
          <a:blip r:embed="rId2"/>
          <a:srcRect/>
          <a:stretch>
            <a:fillRect/>
          </a:stretch>
        </a:blipFill>
        <a:effectLst/>
      </p:bgPr>
    </p:bg>
    <p:spTree>
      <p:nvGrpSpPr>
        <p:cNvPr id="1" name="">
          <a:extLst>
            <a:ext uri="{FF2B5EF4-FFF2-40B4-BE49-F238E27FC236}">
              <a16:creationId xmlns:a16="http://schemas.microsoft.com/office/drawing/2014/main" id="{14CAED92-586F-601B-9691-F39AB11D415B}"/>
            </a:ext>
          </a:extLst>
        </p:cNvPr>
        <p:cNvGrpSpPr/>
        <p:nvPr/>
      </p:nvGrpSpPr>
      <p:grpSpPr>
        <a:xfrm>
          <a:off x="0" y="0"/>
          <a:ext cx="0" cy="0"/>
          <a:chOff x="0" y="0"/>
          <a:chExt cx="0" cy="0"/>
        </a:xfrm>
      </p:grpSpPr>
      <p:pic>
        <p:nvPicPr>
          <p:cNvPr id="332" name="Kép" descr="Kép">
            <a:extLst>
              <a:ext uri="{FF2B5EF4-FFF2-40B4-BE49-F238E27FC236}">
                <a16:creationId xmlns:a16="http://schemas.microsoft.com/office/drawing/2014/main" id="{E062566B-382A-2E31-A846-B39EAB977B78}"/>
              </a:ext>
            </a:extLst>
          </p:cNvPr>
          <p:cNvPicPr>
            <a:picLocks noChangeAspect="1"/>
          </p:cNvPicPr>
          <p:nvPr/>
        </p:nvPicPr>
        <p:blipFill>
          <a:blip r:embed="rId3"/>
          <a:stretch>
            <a:fillRect/>
          </a:stretch>
        </p:blipFill>
        <p:spPr>
          <a:xfrm>
            <a:off x="7838367" y="625640"/>
            <a:ext cx="3170085" cy="5606721"/>
          </a:xfrm>
          <a:prstGeom prst="rect">
            <a:avLst/>
          </a:prstGeom>
          <a:ln w="12700">
            <a:miter lim="400000"/>
          </a:ln>
        </p:spPr>
      </p:pic>
      <p:pic>
        <p:nvPicPr>
          <p:cNvPr id="333" name="Kép" descr="Kép">
            <a:extLst>
              <a:ext uri="{FF2B5EF4-FFF2-40B4-BE49-F238E27FC236}">
                <a16:creationId xmlns:a16="http://schemas.microsoft.com/office/drawing/2014/main" id="{B688D50A-11F9-965F-2BB8-7E72969DAA98}"/>
              </a:ext>
            </a:extLst>
          </p:cNvPr>
          <p:cNvPicPr>
            <a:picLocks noChangeAspect="1"/>
          </p:cNvPicPr>
          <p:nvPr/>
        </p:nvPicPr>
        <p:blipFill>
          <a:blip r:embed="rId3"/>
          <a:stretch>
            <a:fillRect/>
          </a:stretch>
        </p:blipFill>
        <p:spPr>
          <a:xfrm>
            <a:off x="1152354" y="625640"/>
            <a:ext cx="3170085" cy="5606721"/>
          </a:xfrm>
          <a:prstGeom prst="rect">
            <a:avLst/>
          </a:prstGeom>
          <a:ln w="12700">
            <a:miter lim="400000"/>
          </a:ln>
        </p:spPr>
      </p:pic>
      <p:sp>
        <p:nvSpPr>
          <p:cNvPr id="334" name="03 step">
            <a:extLst>
              <a:ext uri="{FF2B5EF4-FFF2-40B4-BE49-F238E27FC236}">
                <a16:creationId xmlns:a16="http://schemas.microsoft.com/office/drawing/2014/main" id="{3F30A159-08F7-45D4-EA36-87262575959D}"/>
              </a:ext>
            </a:extLst>
          </p:cNvPr>
          <p:cNvSpPr txBox="1"/>
          <p:nvPr/>
        </p:nvSpPr>
        <p:spPr>
          <a:xfrm>
            <a:off x="1499084" y="5066161"/>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Igazodjon az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énképünkhöz</a:t>
            </a:r>
          </a:p>
        </p:txBody>
      </p:sp>
      <p:sp>
        <p:nvSpPr>
          <p:cNvPr id="336" name="02 step">
            <a:extLst>
              <a:ext uri="{FF2B5EF4-FFF2-40B4-BE49-F238E27FC236}">
                <a16:creationId xmlns:a16="http://schemas.microsoft.com/office/drawing/2014/main" id="{0EFA5A03-3912-2BEA-8C85-C36F1F450ACE}"/>
              </a:ext>
            </a:extLst>
          </p:cNvPr>
          <p:cNvSpPr txBox="1"/>
          <p:nvPr/>
        </p:nvSpPr>
        <p:spPr>
          <a:xfrm>
            <a:off x="1499084" y="3066949"/>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Következtessen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és döntsön</a:t>
            </a:r>
          </a:p>
        </p:txBody>
      </p:sp>
      <p:sp>
        <p:nvSpPr>
          <p:cNvPr id="338" name="01 step">
            <a:extLst>
              <a:ext uri="{FF2B5EF4-FFF2-40B4-BE49-F238E27FC236}">
                <a16:creationId xmlns:a16="http://schemas.microsoft.com/office/drawing/2014/main" id="{4F9F0007-B3F6-CF7D-F2E4-DE8BA6BA4CF3}"/>
              </a:ext>
            </a:extLst>
          </p:cNvPr>
          <p:cNvSpPr txBox="1"/>
          <p:nvPr/>
        </p:nvSpPr>
        <p:spPr>
          <a:xfrm>
            <a:off x="1516518" y="905180"/>
            <a:ext cx="2441756" cy="1020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Tudást és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információt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adjon</a:t>
            </a:r>
          </a:p>
        </p:txBody>
      </p:sp>
      <p:sp>
        <p:nvSpPr>
          <p:cNvPr id="340" name="04 step">
            <a:extLst>
              <a:ext uri="{FF2B5EF4-FFF2-40B4-BE49-F238E27FC236}">
                <a16:creationId xmlns:a16="http://schemas.microsoft.com/office/drawing/2014/main" id="{773177B4-47E6-112F-0BDB-FE31339A658D}"/>
              </a:ext>
            </a:extLst>
          </p:cNvPr>
          <p:cNvSpPr txBox="1"/>
          <p:nvPr/>
        </p:nvSpPr>
        <p:spPr>
          <a:xfrm>
            <a:off x="8202532" y="1066762"/>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Ténylegesen</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beavatkozzon</a:t>
            </a:r>
          </a:p>
        </p:txBody>
      </p:sp>
      <p:sp>
        <p:nvSpPr>
          <p:cNvPr id="342" name="05 step">
            <a:extLst>
              <a:ext uri="{FF2B5EF4-FFF2-40B4-BE49-F238E27FC236}">
                <a16:creationId xmlns:a16="http://schemas.microsoft.com/office/drawing/2014/main" id="{ECEB061F-FD51-DF1C-84C6-C093D821AF27}"/>
              </a:ext>
            </a:extLst>
          </p:cNvPr>
          <p:cNvSpPr txBox="1"/>
          <p:nvPr/>
        </p:nvSpPr>
        <p:spPr>
          <a:xfrm>
            <a:off x="8185098" y="3080186"/>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Támogasson</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az alkotásban</a:t>
            </a:r>
          </a:p>
        </p:txBody>
      </p:sp>
      <p:sp>
        <p:nvSpPr>
          <p:cNvPr id="344" name="06 step">
            <a:extLst>
              <a:ext uri="{FF2B5EF4-FFF2-40B4-BE49-F238E27FC236}">
                <a16:creationId xmlns:a16="http://schemas.microsoft.com/office/drawing/2014/main" id="{CA559AD0-2B55-C47E-51C7-91B85869BC4C}"/>
              </a:ext>
            </a:extLst>
          </p:cNvPr>
          <p:cNvSpPr txBox="1"/>
          <p:nvPr/>
        </p:nvSpPr>
        <p:spPr>
          <a:xfrm>
            <a:off x="8185098" y="5066160"/>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Emberi módon</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 kapcsolódjon</a:t>
            </a:r>
          </a:p>
        </p:txBody>
      </p:sp>
    </p:spTree>
    <p:extLst>
      <p:ext uri="{BB962C8B-B14F-4D97-AF65-F5344CB8AC3E}">
        <p14:creationId xmlns:p14="http://schemas.microsoft.com/office/powerpoint/2010/main" val="28795182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P spid="336" grpId="0" animBg="1"/>
      <p:bldP spid="338" grpId="0" animBg="1"/>
      <p:bldP spid="340" grpId="0" animBg="1"/>
      <p:bldP spid="342" grpId="0" animBg="1"/>
      <p:bldP spid="3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Képgaléria" descr="Képgaléria"/>
          <p:cNvPicPr>
            <a:picLocks noChangeAspect="1"/>
          </p:cNvPicPr>
          <p:nvPr/>
        </p:nvPicPr>
        <p:blipFill>
          <a:blip r:embed="rId2"/>
          <a:srcRect t="18674" b="18674"/>
          <a:stretch>
            <a:fillRect/>
          </a:stretch>
        </p:blipFill>
        <p:spPr>
          <a:xfrm>
            <a:off x="603250" y="656292"/>
            <a:ext cx="10985501" cy="3871418"/>
          </a:xfrm>
          <a:prstGeom prst="rect">
            <a:avLst/>
          </a:prstGeom>
          <a:ln w="12700">
            <a:miter lim="400000"/>
          </a:ln>
        </p:spPr>
      </p:pic>
      <p:sp>
        <p:nvSpPr>
          <p:cNvPr id="280" name="Lorem ipsum"/>
          <p:cNvSpPr txBox="1"/>
          <p:nvPr/>
        </p:nvSpPr>
        <p:spPr>
          <a:xfrm>
            <a:off x="603250" y="4834511"/>
            <a:ext cx="10976571" cy="1579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lgn="l">
              <a:lnSpc>
                <a:spcPct val="80000"/>
              </a:lnSpc>
              <a:spcBef>
                <a:spcPts val="0"/>
              </a:spcBef>
              <a:defRPr sz="24600" spc="-246">
                <a:solidFill>
                  <a:srgbClr val="ED7444"/>
                </a:solidFill>
                <a:latin typeface="+mn-lt"/>
                <a:ea typeface="+mn-ea"/>
                <a:cs typeface="+mn-cs"/>
                <a:sym typeface="Work Sans Medium"/>
              </a:defRPr>
            </a:lvl1pPr>
          </a:lstStyle>
          <a:p>
            <a:r>
              <a:rPr lang="hu-HU" sz="12300" dirty="0"/>
              <a:t>TALK2DATA</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9" name="Négyszög"/>
          <p:cNvSpPr/>
          <p:nvPr/>
        </p:nvSpPr>
        <p:spPr>
          <a:xfrm>
            <a:off x="-156411" y="4836695"/>
            <a:ext cx="12374411" cy="2023304"/>
          </a:xfrm>
          <a:prstGeom prst="rect">
            <a:avLst/>
          </a:prstGeom>
          <a:solidFill>
            <a:srgbClr val="DCE3EA"/>
          </a:solidFill>
          <a:ln w="12700">
            <a:miter lim="400000"/>
          </a:ln>
        </p:spPr>
        <p:txBody>
          <a:bodyPr lIns="25400" tIns="25400" rIns="25400" bIns="25400" anchor="ctr"/>
          <a:lstStyle/>
          <a:p>
            <a:pPr algn="ctr" defTabSz="412750">
              <a:spcBef>
                <a:spcPts val="0"/>
              </a:spcBef>
              <a:defRPr spc="0">
                <a:solidFill>
                  <a:srgbClr val="FFFFFF"/>
                </a:solidFill>
                <a:latin typeface="Helvetica Neue Medium"/>
                <a:ea typeface="Helvetica Neue Medium"/>
                <a:cs typeface="Helvetica Neue Medium"/>
                <a:sym typeface="Helvetica Neue Medium"/>
              </a:defRPr>
            </a:pPr>
            <a:endParaRPr lang="hu-HU" dirty="0">
              <a:solidFill>
                <a:srgbClr val="FFFFFF"/>
              </a:solidFill>
              <a:latin typeface="Helvetica Neue Medium"/>
              <a:ea typeface="Helvetica Neue Medium"/>
              <a:cs typeface="Helvetica Neue Medium"/>
              <a:sym typeface="Helvetica Neue Medium"/>
            </a:endParaRPr>
          </a:p>
        </p:txBody>
      </p:sp>
      <p:sp>
        <p:nvSpPr>
          <p:cNvPr id="310" name="Lorem ipsum,…"/>
          <p:cNvSpPr txBox="1"/>
          <p:nvPr/>
        </p:nvSpPr>
        <p:spPr>
          <a:xfrm>
            <a:off x="1215429" y="5632666"/>
            <a:ext cx="10976571" cy="72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p>
            <a:pPr algn="l">
              <a:lnSpc>
                <a:spcPct val="80000"/>
              </a:lnSpc>
              <a:spcBef>
                <a:spcPts val="0"/>
              </a:spcBef>
              <a:defRPr sz="24600" spc="-246">
                <a:solidFill>
                  <a:srgbClr val="ED7444"/>
                </a:solidFill>
                <a:latin typeface="+mn-lt"/>
                <a:ea typeface="+mn-ea"/>
                <a:cs typeface="+mn-cs"/>
                <a:sym typeface="Work Sans Medium"/>
              </a:defRPr>
            </a:pPr>
            <a:r>
              <a:rPr lang="hu-HU" sz="5400" spc="-123" dirty="0">
                <a:solidFill>
                  <a:srgbClr val="ED7444"/>
                </a:solidFill>
                <a:latin typeface="Work Sans Medium"/>
                <a:sym typeface="Work Sans Medium"/>
              </a:rPr>
              <a:t>KI AZ IGAZI HASZONÉLVEZŐ?</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9000" r="-19000"/>
          </a:stretch>
        </a:blipFill>
        <a:effectLst/>
      </p:bgPr>
    </p:bg>
    <p:spTree>
      <p:nvGrpSpPr>
        <p:cNvPr id="1" name="">
          <a:extLst>
            <a:ext uri="{FF2B5EF4-FFF2-40B4-BE49-F238E27FC236}">
              <a16:creationId xmlns:a16="http://schemas.microsoft.com/office/drawing/2014/main" id="{B83D7915-5C1B-5032-B984-9D05B222201F}"/>
            </a:ext>
          </a:extLst>
        </p:cNvPr>
        <p:cNvGrpSpPr/>
        <p:nvPr/>
      </p:nvGrpSpPr>
      <p:grpSpPr>
        <a:xfrm>
          <a:off x="0" y="0"/>
          <a:ext cx="0" cy="0"/>
          <a:chOff x="0" y="0"/>
          <a:chExt cx="0" cy="0"/>
        </a:xfrm>
      </p:grpSpPr>
      <p:sp>
        <p:nvSpPr>
          <p:cNvPr id="267" name="LOREM…">
            <a:extLst>
              <a:ext uri="{FF2B5EF4-FFF2-40B4-BE49-F238E27FC236}">
                <a16:creationId xmlns:a16="http://schemas.microsoft.com/office/drawing/2014/main" id="{9D934257-A7DE-1DC3-281F-CEEA49605A42}"/>
              </a:ext>
            </a:extLst>
          </p:cNvPr>
          <p:cNvSpPr txBox="1"/>
          <p:nvPr/>
        </p:nvSpPr>
        <p:spPr>
          <a:xfrm>
            <a:off x="1234316" y="2199048"/>
            <a:ext cx="9723367" cy="2459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1219169" rtl="0" eaLnBrk="1" fontAlgn="auto" latinLnBrk="0" hangingPunct="0">
              <a:lnSpc>
                <a:spcPct val="80000"/>
              </a:lnSpc>
              <a:spcBef>
                <a:spcPts val="0"/>
              </a:spcBef>
              <a:spcAft>
                <a:spcPts val="0"/>
              </a:spcAft>
              <a:buClrTx/>
              <a:buSzTx/>
              <a:buFontTx/>
              <a:buNone/>
              <a:tabLst/>
              <a:defRPr sz="24600" spc="-246">
                <a:solidFill>
                  <a:srgbClr val="6655CA"/>
                </a:solidFill>
                <a:latin typeface="+mn-lt"/>
                <a:ea typeface="+mn-ea"/>
                <a:cs typeface="+mn-cs"/>
                <a:sym typeface="Work Sans Medium"/>
              </a:defRPr>
            </a:pPr>
            <a:r>
              <a:rPr kumimoji="0" lang="hu-HU" sz="12300" b="0" i="0" u="none" strike="noStrike" kern="0" cap="none" spc="-123" normalizeH="0" baseline="0" noProof="0" dirty="0">
                <a:ln>
                  <a:noFill/>
                </a:ln>
                <a:solidFill>
                  <a:srgbClr val="FF6B33"/>
                </a:solidFill>
                <a:effectLst/>
                <a:uLnTx/>
                <a:uFillTx/>
                <a:latin typeface="Work Sans Medium"/>
                <a:sym typeface="Work Sans Medium"/>
              </a:rPr>
              <a:t>SPANYOLOK</a:t>
            </a:r>
          </a:p>
          <a:p>
            <a:pPr marL="0" marR="0" lvl="0" indent="0" algn="ctr" defTabSz="1219169" rtl="0" eaLnBrk="1" fontAlgn="auto" latinLnBrk="0" hangingPunct="0">
              <a:lnSpc>
                <a:spcPct val="80000"/>
              </a:lnSpc>
              <a:spcBef>
                <a:spcPts val="0"/>
              </a:spcBef>
              <a:spcAft>
                <a:spcPts val="0"/>
              </a:spcAft>
              <a:buClrTx/>
              <a:buSzTx/>
              <a:buFontTx/>
              <a:buNone/>
              <a:tabLst/>
              <a:defRPr sz="24600" spc="-246">
                <a:solidFill>
                  <a:srgbClr val="6655CA"/>
                </a:solidFill>
                <a:latin typeface="+mn-lt"/>
                <a:ea typeface="+mn-ea"/>
                <a:cs typeface="+mn-cs"/>
                <a:sym typeface="Work Sans Medium"/>
              </a:defRPr>
            </a:pPr>
            <a:r>
              <a:rPr kumimoji="0" lang="hu-HU" sz="7200" b="0" i="0" u="none" strike="noStrike" kern="0" cap="none" spc="-123" normalizeH="0" baseline="0" noProof="0" dirty="0">
                <a:ln>
                  <a:noFill/>
                </a:ln>
                <a:solidFill>
                  <a:srgbClr val="FF6B33"/>
                </a:solidFill>
                <a:effectLst/>
                <a:uLnTx/>
                <a:uFillTx/>
                <a:latin typeface="Work Sans Medium"/>
                <a:sym typeface="Work Sans Medium"/>
              </a:rPr>
              <a:t>DE MÉG NEM TUDJ</a:t>
            </a:r>
            <a:r>
              <a:rPr lang="hu-HU" sz="7200" spc="-123" dirty="0">
                <a:solidFill>
                  <a:srgbClr val="FF6B33"/>
                </a:solidFill>
                <a:latin typeface="Work Sans Medium"/>
                <a:sym typeface="Work Sans Medium"/>
              </a:rPr>
              <a:t>ÁK</a:t>
            </a:r>
            <a:endParaRPr kumimoji="0" lang="hu-HU" sz="7200" b="0" i="0" u="none" strike="noStrike" kern="0" cap="none" spc="-123" normalizeH="0" baseline="0" noProof="0" dirty="0">
              <a:ln>
                <a:noFill/>
              </a:ln>
              <a:solidFill>
                <a:srgbClr val="FF6B33"/>
              </a:solidFill>
              <a:effectLst/>
              <a:uLnTx/>
              <a:uFillTx/>
              <a:latin typeface="Work Sans Medium"/>
              <a:sym typeface="Work Sans Medium"/>
            </a:endParaRPr>
          </a:p>
        </p:txBody>
      </p:sp>
    </p:spTree>
    <p:extLst>
      <p:ext uri="{BB962C8B-B14F-4D97-AF65-F5344CB8AC3E}">
        <p14:creationId xmlns:p14="http://schemas.microsoft.com/office/powerpoint/2010/main" val="10959513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CE3EA"/>
        </a:solidFill>
        <a:effectLst/>
      </p:bgPr>
    </p:bg>
    <p:spTree>
      <p:nvGrpSpPr>
        <p:cNvPr id="1" name=""/>
        <p:cNvGrpSpPr/>
        <p:nvPr/>
      </p:nvGrpSpPr>
      <p:grpSpPr>
        <a:xfrm>
          <a:off x="0" y="0"/>
          <a:ext cx="0" cy="0"/>
          <a:chOff x="0" y="0"/>
          <a:chExt cx="0" cy="0"/>
        </a:xfrm>
      </p:grpSpPr>
      <p:pic>
        <p:nvPicPr>
          <p:cNvPr id="471" name="Kép" descr="Kép"/>
          <p:cNvPicPr>
            <a:picLocks noChangeAspect="1"/>
          </p:cNvPicPr>
          <p:nvPr/>
        </p:nvPicPr>
        <p:blipFill>
          <a:blip r:embed="rId2"/>
          <a:stretch>
            <a:fillRect/>
          </a:stretch>
        </p:blipFill>
        <p:spPr>
          <a:xfrm>
            <a:off x="5639592" y="315542"/>
            <a:ext cx="6391823" cy="5774921"/>
          </a:xfrm>
          <a:prstGeom prst="rect">
            <a:avLst/>
          </a:prstGeom>
          <a:ln w="12700">
            <a:miter lim="400000"/>
          </a:ln>
        </p:spPr>
      </p:pic>
      <p:pic>
        <p:nvPicPr>
          <p:cNvPr id="466" name="Kép" descr="Kép"/>
          <p:cNvPicPr>
            <a:picLocks noChangeAspect="1"/>
          </p:cNvPicPr>
          <p:nvPr/>
        </p:nvPicPr>
        <p:blipFill>
          <a:blip r:embed="rId3"/>
          <a:stretch>
            <a:fillRect/>
          </a:stretch>
        </p:blipFill>
        <p:spPr>
          <a:xfrm>
            <a:off x="2437337" y="4266895"/>
            <a:ext cx="3649261" cy="1818922"/>
          </a:xfrm>
          <a:prstGeom prst="rect">
            <a:avLst/>
          </a:prstGeom>
          <a:ln w="12700">
            <a:miter lim="400000"/>
          </a:ln>
        </p:spPr>
      </p:pic>
      <p:sp>
        <p:nvSpPr>
          <p:cNvPr id="467" name="Nagy-Rácz István…"/>
          <p:cNvSpPr txBox="1"/>
          <p:nvPr/>
        </p:nvSpPr>
        <p:spPr>
          <a:xfrm>
            <a:off x="3020796" y="4581738"/>
            <a:ext cx="2482343" cy="1189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algn="ctr" defTabSz="412750">
              <a:lnSpc>
                <a:spcPct val="120000"/>
              </a:lnSpc>
              <a:spcBef>
                <a:spcPts val="0"/>
              </a:spcBef>
              <a:defRPr sz="3400" spc="0">
                <a:solidFill>
                  <a:srgbClr val="6655CA"/>
                </a:solidFill>
                <a:latin typeface="+mn-lt"/>
                <a:ea typeface="+mn-ea"/>
                <a:cs typeface="+mn-cs"/>
                <a:sym typeface="Work Sans Medium"/>
              </a:defRPr>
            </a:pPr>
            <a:r>
              <a:rPr lang="en-GB" sz="2300" spc="-63" dirty="0">
                <a:solidFill>
                  <a:srgbClr val="6655CA"/>
                </a:solidFill>
                <a:latin typeface="Work Sans" pitchFamily="2" charset="77"/>
                <a:ea typeface="+mn-ea"/>
                <a:cs typeface="+mn-cs"/>
                <a:sym typeface="Work Sans Medium"/>
              </a:rPr>
              <a:t>Gáspár Csaba</a:t>
            </a:r>
          </a:p>
          <a:p>
            <a:pPr algn="ctr" defTabSz="412750">
              <a:lnSpc>
                <a:spcPct val="120000"/>
              </a:lnSpc>
              <a:spcBef>
                <a:spcPts val="0"/>
              </a:spcBef>
              <a:defRPr sz="3400" spc="0">
                <a:solidFill>
                  <a:srgbClr val="6655CA"/>
                </a:solidFill>
              </a:defRPr>
            </a:pPr>
            <a:r>
              <a:rPr lang="en-GB" sz="2300" spc="-63" dirty="0">
                <a:solidFill>
                  <a:srgbClr val="6655CA"/>
                </a:solidFill>
                <a:latin typeface="Work Sans" pitchFamily="2" charset="77"/>
                <a:ea typeface="+mn-ea"/>
                <a:cs typeface="+mn-cs"/>
              </a:rPr>
              <a:t>Dmlab</a:t>
            </a:r>
            <a:br>
              <a:rPr lang="en-GB" sz="2300" spc="-63" dirty="0">
                <a:solidFill>
                  <a:srgbClr val="6655CA"/>
                </a:solidFill>
                <a:latin typeface="Work Sans" pitchFamily="2" charset="77"/>
                <a:ea typeface="+mn-ea"/>
                <a:cs typeface="+mn-cs"/>
              </a:rPr>
            </a:br>
            <a:r>
              <a:rPr lang="en-GB" sz="2300" spc="-63" dirty="0">
                <a:solidFill>
                  <a:srgbClr val="6655CA"/>
                </a:solidFill>
                <a:latin typeface="Work Sans" pitchFamily="2" charset="77"/>
                <a:ea typeface="+mn-ea"/>
                <a:cs typeface="+mn-cs"/>
              </a:rPr>
              <a:t>+36 20 823 4154</a:t>
            </a:r>
          </a:p>
        </p:txBody>
      </p:sp>
      <p:pic>
        <p:nvPicPr>
          <p:cNvPr id="469" name="Kép" descr="Kép"/>
          <p:cNvPicPr>
            <a:picLocks noChangeAspect="1"/>
          </p:cNvPicPr>
          <p:nvPr/>
        </p:nvPicPr>
        <p:blipFill>
          <a:blip r:embed="rId4"/>
          <a:stretch>
            <a:fillRect/>
          </a:stretch>
        </p:blipFill>
        <p:spPr>
          <a:xfrm>
            <a:off x="9409882" y="625040"/>
            <a:ext cx="2190033" cy="364617"/>
          </a:xfrm>
          <a:prstGeom prst="rect">
            <a:avLst/>
          </a:prstGeom>
          <a:ln w="12700">
            <a:miter lim="400000"/>
          </a:ln>
        </p:spPr>
      </p:pic>
      <p:sp>
        <p:nvSpPr>
          <p:cNvPr id="470" name="VEGYE FEL VELÜNK A KAPCSOLATOT ÉS LÉPJEN AZ ADATVEZÉRELTSÉG…"/>
          <p:cNvSpPr txBox="1"/>
          <p:nvPr/>
        </p:nvSpPr>
        <p:spPr>
          <a:xfrm>
            <a:off x="635114" y="2030946"/>
            <a:ext cx="5028972" cy="1004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lgn="l">
              <a:lnSpc>
                <a:spcPct val="110000"/>
              </a:lnSpc>
              <a:spcBef>
                <a:spcPts val="0"/>
              </a:spcBef>
              <a:defRPr sz="6300" spc="-126">
                <a:solidFill>
                  <a:srgbClr val="6655CA"/>
                </a:solidFill>
                <a:latin typeface="+mn-lt"/>
                <a:ea typeface="+mn-ea"/>
                <a:cs typeface="+mn-cs"/>
                <a:sym typeface="Work Sans Medium"/>
              </a:defRPr>
            </a:pPr>
            <a:r>
              <a:rPr lang="en-GB" sz="6000" spc="-63" dirty="0">
                <a:solidFill>
                  <a:srgbClr val="6655CA"/>
                </a:solidFill>
                <a:latin typeface="Work Sans" pitchFamily="2" charset="77"/>
              </a:rPr>
              <a:t>KÉRDÉSEK?</a:t>
            </a:r>
          </a:p>
        </p:txBody>
      </p:sp>
      <p:pic>
        <p:nvPicPr>
          <p:cNvPr id="472" name="Kép" descr="Kép"/>
          <p:cNvPicPr>
            <a:picLocks noChangeAspect="1"/>
          </p:cNvPicPr>
          <p:nvPr/>
        </p:nvPicPr>
        <p:blipFill>
          <a:blip r:embed="rId5"/>
          <a:stretch>
            <a:fillRect/>
          </a:stretch>
        </p:blipFill>
        <p:spPr>
          <a:xfrm>
            <a:off x="641641" y="625108"/>
            <a:ext cx="1364072" cy="237482"/>
          </a:xfrm>
          <a:prstGeom prst="rect">
            <a:avLst/>
          </a:prstGeom>
          <a:ln w="12700">
            <a:miter lim="400000"/>
          </a:ln>
        </p:spPr>
      </p:pic>
      <p:sp>
        <p:nvSpPr>
          <p:cNvPr id="3" name="Rectangle 2">
            <a:hlinkClick r:id="rId6"/>
            <a:extLst>
              <a:ext uri="{FF2B5EF4-FFF2-40B4-BE49-F238E27FC236}">
                <a16:creationId xmlns:a16="http://schemas.microsoft.com/office/drawing/2014/main" id="{A143321A-8F49-D576-CF66-92EF00EAEDF2}"/>
              </a:ext>
            </a:extLst>
          </p:cNvPr>
          <p:cNvSpPr/>
          <p:nvPr/>
        </p:nvSpPr>
        <p:spPr>
          <a:xfrm>
            <a:off x="9409882" y="661666"/>
            <a:ext cx="371427"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a:spcBef>
                <a:spcPts val="0"/>
              </a:spcBef>
            </a:pPr>
            <a:endParaRPr lang="en-HU">
              <a:solidFill>
                <a:srgbClr val="FFFFFF"/>
              </a:solidFill>
              <a:latin typeface="Helvetica Neue Medium"/>
              <a:ea typeface="Helvetica Neue Medium"/>
              <a:cs typeface="Helvetica Neue Medium"/>
              <a:sym typeface="Helvetica Neue Medium"/>
            </a:endParaRPr>
          </a:p>
        </p:txBody>
      </p:sp>
      <p:sp>
        <p:nvSpPr>
          <p:cNvPr id="4" name="Rectangle 3">
            <a:hlinkClick r:id="rId7"/>
            <a:extLst>
              <a:ext uri="{FF2B5EF4-FFF2-40B4-BE49-F238E27FC236}">
                <a16:creationId xmlns:a16="http://schemas.microsoft.com/office/drawing/2014/main" id="{C4A719EF-869C-0FA8-DF88-8B709F25C976}"/>
              </a:ext>
            </a:extLst>
          </p:cNvPr>
          <p:cNvSpPr/>
          <p:nvPr/>
        </p:nvSpPr>
        <p:spPr>
          <a:xfrm>
            <a:off x="10000890" y="661666"/>
            <a:ext cx="371427"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a:spcBef>
                <a:spcPts val="0"/>
              </a:spcBef>
            </a:pPr>
            <a:endParaRPr lang="en-HU">
              <a:solidFill>
                <a:srgbClr val="FFFFFF"/>
              </a:solidFill>
              <a:latin typeface="Helvetica Neue Medium"/>
              <a:ea typeface="Helvetica Neue Medium"/>
              <a:cs typeface="Helvetica Neue Medium"/>
              <a:sym typeface="Helvetica Neue Medium"/>
            </a:endParaRPr>
          </a:p>
        </p:txBody>
      </p:sp>
      <p:sp>
        <p:nvSpPr>
          <p:cNvPr id="8" name="Rectangle 7">
            <a:hlinkClick r:id="rId8"/>
            <a:extLst>
              <a:ext uri="{FF2B5EF4-FFF2-40B4-BE49-F238E27FC236}">
                <a16:creationId xmlns:a16="http://schemas.microsoft.com/office/drawing/2014/main" id="{7D13058E-24FB-04A7-3EDF-E76605C524F0}"/>
              </a:ext>
            </a:extLst>
          </p:cNvPr>
          <p:cNvSpPr/>
          <p:nvPr/>
        </p:nvSpPr>
        <p:spPr>
          <a:xfrm>
            <a:off x="10605752" y="655185"/>
            <a:ext cx="371427"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a:spcBef>
                <a:spcPts val="0"/>
              </a:spcBef>
            </a:pPr>
            <a:endParaRPr lang="en-HU">
              <a:solidFill>
                <a:srgbClr val="FFFFFF"/>
              </a:solidFill>
              <a:latin typeface="Helvetica Neue Medium"/>
              <a:ea typeface="Helvetica Neue Medium"/>
              <a:cs typeface="Helvetica Neue Medium"/>
              <a:sym typeface="Helvetica Neue Medium"/>
            </a:endParaRPr>
          </a:p>
        </p:txBody>
      </p:sp>
      <p:sp>
        <p:nvSpPr>
          <p:cNvPr id="9" name="Rectangle 8">
            <a:hlinkClick r:id="rId9"/>
            <a:extLst>
              <a:ext uri="{FF2B5EF4-FFF2-40B4-BE49-F238E27FC236}">
                <a16:creationId xmlns:a16="http://schemas.microsoft.com/office/drawing/2014/main" id="{8917ABB3-F83F-2137-57FD-43CB93081D5F}"/>
              </a:ext>
            </a:extLst>
          </p:cNvPr>
          <p:cNvSpPr/>
          <p:nvPr/>
        </p:nvSpPr>
        <p:spPr>
          <a:xfrm>
            <a:off x="11272379" y="655185"/>
            <a:ext cx="371427"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a:spcBef>
                <a:spcPts val="0"/>
              </a:spcBef>
            </a:pPr>
            <a:endParaRPr lang="en-HU">
              <a:solidFill>
                <a:srgbClr val="FFFFFF"/>
              </a:solidFill>
              <a:latin typeface="Helvetica Neue Medium"/>
              <a:ea typeface="Helvetica Neue Medium"/>
              <a:cs typeface="Helvetica Neue Medium"/>
              <a:sym typeface="Helvetica Neue Medium"/>
            </a:endParaRPr>
          </a:p>
        </p:txBody>
      </p:sp>
      <p:pic>
        <p:nvPicPr>
          <p:cNvPr id="5" name="Picture 2">
            <a:extLst>
              <a:ext uri="{FF2B5EF4-FFF2-40B4-BE49-F238E27FC236}">
                <a16:creationId xmlns:a16="http://schemas.microsoft.com/office/drawing/2014/main" id="{45F48E21-118E-1121-D0B9-6AF98BE171A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000" r="10000"/>
          <a:stretch/>
        </p:blipFill>
        <p:spPr bwMode="auto">
          <a:xfrm>
            <a:off x="618415" y="4271541"/>
            <a:ext cx="1818922" cy="1818922"/>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3" name="Kép" descr="Kép"/>
          <p:cNvPicPr>
            <a:picLocks noChangeAspect="1"/>
          </p:cNvPicPr>
          <p:nvPr/>
        </p:nvPicPr>
        <p:blipFill>
          <a:blip r:embed="rId3"/>
          <a:stretch>
            <a:fillRect/>
          </a:stretch>
        </p:blipFill>
        <p:spPr>
          <a:xfrm>
            <a:off x="1221983" y="2998901"/>
            <a:ext cx="4874017" cy="2429390"/>
          </a:xfrm>
          <a:prstGeom prst="rect">
            <a:avLst/>
          </a:prstGeom>
          <a:ln w="12700">
            <a:miter lim="400000"/>
          </a:ln>
        </p:spPr>
      </p:pic>
      <p:sp>
        <p:nvSpPr>
          <p:cNvPr id="204" name="Az adatok felhalmozása még…"/>
          <p:cNvSpPr txBox="1"/>
          <p:nvPr/>
        </p:nvSpPr>
        <p:spPr>
          <a:xfrm>
            <a:off x="1640706" y="3613432"/>
            <a:ext cx="403657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spcBef>
                <a:spcPts val="750"/>
              </a:spcBef>
              <a:defRPr sz="3600" spc="0"/>
            </a:pPr>
            <a:r>
              <a:rPr lang="hu-HU" sz="3400" b="1" dirty="0">
                <a:solidFill>
                  <a:srgbClr val="6854D0"/>
                </a:solidFill>
              </a:rPr>
              <a:t>CHATGPT START</a:t>
            </a:r>
          </a:p>
          <a:p>
            <a:pPr algn="l">
              <a:spcBef>
                <a:spcPts val="750"/>
              </a:spcBef>
              <a:defRPr sz="3600" spc="0"/>
            </a:pPr>
            <a:r>
              <a:rPr lang="hu-HU" sz="3400" b="1" dirty="0">
                <a:solidFill>
                  <a:srgbClr val="6854D0"/>
                </a:solidFill>
              </a:rPr>
              <a:t>2022. NOVEMBER 30.</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267" name="LOREM…"/>
          <p:cNvSpPr txBox="1"/>
          <p:nvPr/>
        </p:nvSpPr>
        <p:spPr>
          <a:xfrm>
            <a:off x="1392436" y="2639425"/>
            <a:ext cx="9407127" cy="1579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l">
              <a:lnSpc>
                <a:spcPct val="80000"/>
              </a:lnSpc>
              <a:spcBef>
                <a:spcPts val="0"/>
              </a:spcBef>
              <a:defRPr sz="24600" spc="-246">
                <a:solidFill>
                  <a:srgbClr val="6655CA"/>
                </a:solidFill>
                <a:latin typeface="+mn-lt"/>
                <a:ea typeface="+mn-ea"/>
                <a:cs typeface="+mn-cs"/>
                <a:sym typeface="Work Sans Medium"/>
              </a:defRPr>
            </a:pPr>
            <a:r>
              <a:rPr lang="hu-HU" sz="12300" spc="-123" dirty="0">
                <a:solidFill>
                  <a:srgbClr val="FF6B33"/>
                </a:solidFill>
                <a:latin typeface="Work Sans Medium"/>
                <a:sym typeface="Work Sans Medium"/>
              </a:rPr>
              <a:t>SPANYOLOK</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a:extLst>
            <a:ext uri="{FF2B5EF4-FFF2-40B4-BE49-F238E27FC236}">
              <a16:creationId xmlns:a16="http://schemas.microsoft.com/office/drawing/2014/main" id="{4B7299EC-7757-F96E-B262-68096CDE0C53}"/>
            </a:ext>
          </a:extLst>
        </p:cNvPr>
        <p:cNvGrpSpPr/>
        <p:nvPr/>
      </p:nvGrpSpPr>
      <p:grpSpPr>
        <a:xfrm>
          <a:off x="0" y="0"/>
          <a:ext cx="0" cy="0"/>
          <a:chOff x="0" y="0"/>
          <a:chExt cx="0" cy="0"/>
        </a:xfrm>
      </p:grpSpPr>
      <p:sp>
        <p:nvSpPr>
          <p:cNvPr id="267" name="LOREM…">
            <a:extLst>
              <a:ext uri="{FF2B5EF4-FFF2-40B4-BE49-F238E27FC236}">
                <a16:creationId xmlns:a16="http://schemas.microsoft.com/office/drawing/2014/main" id="{870A9425-7992-E362-A5FF-B5128626F993}"/>
              </a:ext>
            </a:extLst>
          </p:cNvPr>
          <p:cNvSpPr txBox="1"/>
          <p:nvPr/>
        </p:nvSpPr>
        <p:spPr>
          <a:xfrm>
            <a:off x="2432112" y="2639425"/>
            <a:ext cx="7327775" cy="1579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169" rtl="0" eaLnBrk="1" fontAlgn="auto" latinLnBrk="0" hangingPunct="0">
              <a:lnSpc>
                <a:spcPct val="80000"/>
              </a:lnSpc>
              <a:spcBef>
                <a:spcPts val="0"/>
              </a:spcBef>
              <a:spcAft>
                <a:spcPts val="0"/>
              </a:spcAft>
              <a:buClrTx/>
              <a:buSzTx/>
              <a:buFontTx/>
              <a:buNone/>
              <a:tabLst/>
              <a:defRPr sz="24600" spc="-246">
                <a:solidFill>
                  <a:srgbClr val="6655CA"/>
                </a:solidFill>
                <a:latin typeface="+mn-lt"/>
                <a:ea typeface="+mn-ea"/>
                <a:cs typeface="+mn-cs"/>
                <a:sym typeface="Work Sans Medium"/>
              </a:defRPr>
            </a:pPr>
            <a:r>
              <a:rPr kumimoji="0" lang="hu-HU" sz="12300" b="0" i="0" u="none" strike="noStrike" kern="0" cap="none" spc="-123" normalizeH="0" baseline="0" noProof="0" dirty="0">
                <a:ln>
                  <a:noFill/>
                </a:ln>
                <a:solidFill>
                  <a:srgbClr val="FF6B33"/>
                </a:solidFill>
                <a:effectLst/>
                <a:uLnTx/>
                <a:uFillTx/>
                <a:latin typeface="Work Sans Medium"/>
                <a:sym typeface="Work Sans Medium"/>
              </a:rPr>
              <a:t>VIKINGEK</a:t>
            </a:r>
          </a:p>
        </p:txBody>
      </p:sp>
    </p:spTree>
    <p:extLst>
      <p:ext uri="{BB962C8B-B14F-4D97-AF65-F5344CB8AC3E}">
        <p14:creationId xmlns:p14="http://schemas.microsoft.com/office/powerpoint/2010/main" val="343612147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9" name="Kép" descr="Kép"/>
          <p:cNvPicPr>
            <a:picLocks noChangeAspect="1"/>
          </p:cNvPicPr>
          <p:nvPr/>
        </p:nvPicPr>
        <p:blipFill>
          <a:blip r:embed="rId3"/>
          <a:stretch>
            <a:fillRect/>
          </a:stretch>
        </p:blipFill>
        <p:spPr>
          <a:xfrm>
            <a:off x="7485213" y="2159765"/>
            <a:ext cx="4098043" cy="4102754"/>
          </a:xfrm>
          <a:prstGeom prst="rect">
            <a:avLst/>
          </a:prstGeom>
          <a:ln w="12700">
            <a:miter lim="400000"/>
          </a:ln>
        </p:spPr>
      </p:pic>
      <p:pic>
        <p:nvPicPr>
          <p:cNvPr id="270" name="Kép" descr="Kép"/>
          <p:cNvPicPr>
            <a:picLocks noChangeAspect="1"/>
          </p:cNvPicPr>
          <p:nvPr/>
        </p:nvPicPr>
        <p:blipFill>
          <a:blip r:embed="rId4"/>
          <a:stretch>
            <a:fillRect/>
          </a:stretch>
        </p:blipFill>
        <p:spPr>
          <a:xfrm>
            <a:off x="619785" y="707132"/>
            <a:ext cx="4062134" cy="4061556"/>
          </a:xfrm>
          <a:prstGeom prst="rect">
            <a:avLst/>
          </a:prstGeom>
          <a:ln w="12700">
            <a:miter lim="400000"/>
          </a:ln>
        </p:spPr>
      </p:pic>
      <p:sp>
        <p:nvSpPr>
          <p:cNvPr id="271" name="LOREM…"/>
          <p:cNvSpPr txBox="1"/>
          <p:nvPr/>
        </p:nvSpPr>
        <p:spPr>
          <a:xfrm>
            <a:off x="1124382" y="2180902"/>
            <a:ext cx="9943235" cy="2496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a:lnSpc>
                <a:spcPct val="80000"/>
              </a:lnSpc>
              <a:spcBef>
                <a:spcPts val="0"/>
              </a:spcBef>
              <a:defRPr sz="24600" spc="-246">
                <a:solidFill>
                  <a:srgbClr val="DCE3EA"/>
                </a:solidFill>
                <a:latin typeface="+mn-lt"/>
                <a:ea typeface="+mn-ea"/>
                <a:cs typeface="+mn-cs"/>
                <a:sym typeface="Work Sans Medium"/>
              </a:defRPr>
            </a:pPr>
            <a:r>
              <a:rPr lang="hu-HU" sz="6600" spc="-123" dirty="0">
                <a:solidFill>
                  <a:srgbClr val="DCE3EA"/>
                </a:solidFill>
                <a:latin typeface="Work Sans Medium"/>
                <a:sym typeface="Work Sans Medium"/>
              </a:rPr>
              <a:t>ELVÁRÁSAINK</a:t>
            </a:r>
          </a:p>
          <a:p>
            <a:pPr algn="ctr">
              <a:lnSpc>
                <a:spcPct val="80000"/>
              </a:lnSpc>
              <a:spcBef>
                <a:spcPts val="0"/>
              </a:spcBef>
              <a:defRPr sz="24600" spc="-246">
                <a:solidFill>
                  <a:srgbClr val="DCE3EA"/>
                </a:solidFill>
                <a:latin typeface="+mn-lt"/>
                <a:ea typeface="+mn-ea"/>
                <a:cs typeface="+mn-cs"/>
                <a:sym typeface="Work Sans Medium"/>
              </a:defRPr>
            </a:pPr>
            <a:r>
              <a:rPr lang="hu-HU" sz="6600" spc="-123" dirty="0">
                <a:solidFill>
                  <a:srgbClr val="DCE3EA"/>
                </a:solidFill>
                <a:latin typeface="Work Sans Medium"/>
                <a:sym typeface="Work Sans Medium"/>
              </a:rPr>
              <a:t>AZ ÚJ GENERATÍV AI</a:t>
            </a:r>
          </a:p>
          <a:p>
            <a:pPr algn="ctr">
              <a:lnSpc>
                <a:spcPct val="80000"/>
              </a:lnSpc>
              <a:spcBef>
                <a:spcPts val="0"/>
              </a:spcBef>
              <a:defRPr sz="24600" spc="-246">
                <a:solidFill>
                  <a:srgbClr val="DCE3EA"/>
                </a:solidFill>
                <a:latin typeface="+mn-lt"/>
                <a:ea typeface="+mn-ea"/>
                <a:cs typeface="+mn-cs"/>
                <a:sym typeface="Work Sans Medium"/>
              </a:defRPr>
            </a:pPr>
            <a:r>
              <a:rPr lang="hu-HU" sz="6600" spc="-123" dirty="0">
                <a:solidFill>
                  <a:srgbClr val="DCE3EA"/>
                </a:solidFill>
                <a:latin typeface="Work Sans Medium"/>
                <a:sym typeface="Work Sans Medium"/>
              </a:rPr>
              <a:t>MEGOLDÁSOK KAPCSÁN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3" name="Kép" descr="Kép"/>
          <p:cNvPicPr>
            <a:picLocks noChangeAspect="1"/>
          </p:cNvPicPr>
          <p:nvPr/>
        </p:nvPicPr>
        <p:blipFill>
          <a:blip r:embed="rId3"/>
          <a:srcRect b="68081"/>
          <a:stretch/>
        </p:blipFill>
        <p:spPr>
          <a:xfrm>
            <a:off x="561713" y="4520170"/>
            <a:ext cx="3170085" cy="1789606"/>
          </a:xfrm>
          <a:prstGeom prst="rect">
            <a:avLst/>
          </a:prstGeom>
          <a:ln w="12700">
            <a:miter lim="400000"/>
          </a:ln>
        </p:spPr>
      </p:pic>
      <p:sp>
        <p:nvSpPr>
          <p:cNvPr id="338" name="01 step"/>
          <p:cNvSpPr txBox="1"/>
          <p:nvPr/>
        </p:nvSpPr>
        <p:spPr>
          <a:xfrm>
            <a:off x="1229984" y="4897683"/>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defTabSz="412750"/>
            <a:r>
              <a:rPr lang="hu-HU" sz="2100" dirty="0">
                <a:latin typeface="Work Sans Medium"/>
              </a:rPr>
              <a:t>Co-pilot alapú</a:t>
            </a:r>
          </a:p>
          <a:p>
            <a:pPr defTabSz="412750"/>
            <a:r>
              <a:rPr lang="hu-HU" sz="2100" dirty="0">
                <a:latin typeface="Work Sans Medium"/>
              </a:rPr>
              <a:t>támogatás</a:t>
            </a:r>
          </a:p>
        </p:txBody>
      </p:sp>
      <p:sp>
        <p:nvSpPr>
          <p:cNvPr id="2" name="LOREM…">
            <a:extLst>
              <a:ext uri="{FF2B5EF4-FFF2-40B4-BE49-F238E27FC236}">
                <a16:creationId xmlns:a16="http://schemas.microsoft.com/office/drawing/2014/main" id="{3583FB76-CACD-0871-B994-055379B90DB2}"/>
              </a:ext>
            </a:extLst>
          </p:cNvPr>
          <p:cNvSpPr txBox="1"/>
          <p:nvPr/>
        </p:nvSpPr>
        <p:spPr>
          <a:xfrm>
            <a:off x="651869" y="452949"/>
            <a:ext cx="10916054" cy="3014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lnSpc>
                <a:spcPct val="80000"/>
              </a:lnSpc>
              <a:spcBef>
                <a:spcPts val="0"/>
              </a:spcBef>
              <a:defRPr sz="24600" spc="-246">
                <a:solidFill>
                  <a:srgbClr val="DCE3EA"/>
                </a:solidFill>
                <a:latin typeface="+mn-lt"/>
                <a:ea typeface="+mn-ea"/>
                <a:cs typeface="+mn-cs"/>
                <a:sym typeface="Work Sans Medium"/>
              </a:defRPr>
            </a:pPr>
            <a:r>
              <a:rPr lang="hu-HU" sz="8000" spc="-123" dirty="0">
                <a:solidFill>
                  <a:srgbClr val="DCE3EA"/>
                </a:solidFill>
                <a:latin typeface="Work Sans Medium"/>
                <a:sym typeface="Work Sans Medium"/>
              </a:rPr>
              <a:t>TIPIKUS MEGJELENÉSI FORMÁK</a:t>
            </a:r>
          </a:p>
        </p:txBody>
      </p:sp>
      <p:pic>
        <p:nvPicPr>
          <p:cNvPr id="3" name="Kép" descr="Kép">
            <a:extLst>
              <a:ext uri="{FF2B5EF4-FFF2-40B4-BE49-F238E27FC236}">
                <a16:creationId xmlns:a16="http://schemas.microsoft.com/office/drawing/2014/main" id="{B25BD894-CA7D-A3EF-88A1-D66E144C2E73}"/>
              </a:ext>
            </a:extLst>
          </p:cNvPr>
          <p:cNvPicPr>
            <a:picLocks noChangeAspect="1"/>
          </p:cNvPicPr>
          <p:nvPr/>
        </p:nvPicPr>
        <p:blipFill>
          <a:blip r:embed="rId3"/>
          <a:srcRect b="68081"/>
          <a:stretch/>
        </p:blipFill>
        <p:spPr>
          <a:xfrm>
            <a:off x="4340011" y="4520170"/>
            <a:ext cx="3170085" cy="1789606"/>
          </a:xfrm>
          <a:prstGeom prst="rect">
            <a:avLst/>
          </a:prstGeom>
          <a:ln w="12700">
            <a:miter lim="400000"/>
          </a:ln>
        </p:spPr>
      </p:pic>
      <p:sp>
        <p:nvSpPr>
          <p:cNvPr id="336" name="02 step"/>
          <p:cNvSpPr txBox="1"/>
          <p:nvPr/>
        </p:nvSpPr>
        <p:spPr>
          <a:xfrm>
            <a:off x="4698219" y="4897683"/>
            <a:ext cx="2823355"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defTabSz="825500">
              <a:spcBef>
                <a:spcPts val="0"/>
              </a:spcBef>
              <a:defRPr sz="4200" spc="0">
                <a:latin typeface="+mn-lt"/>
                <a:ea typeface="+mn-ea"/>
                <a:cs typeface="+mn-cs"/>
                <a:sym typeface="Work Sans Medium"/>
              </a:defRPr>
            </a:lvl1pPr>
          </a:lstStyle>
          <a:p>
            <a:pPr defTabSz="412750"/>
            <a:r>
              <a:rPr lang="hu-HU" sz="2100" dirty="0">
                <a:latin typeface="Work Sans Medium"/>
              </a:rPr>
              <a:t>Generatív AI alapú</a:t>
            </a:r>
          </a:p>
          <a:p>
            <a:pPr defTabSz="412750"/>
            <a:r>
              <a:rPr lang="hu-HU" sz="2100" dirty="0">
                <a:latin typeface="Work Sans Medium"/>
              </a:rPr>
              <a:t>applikáció</a:t>
            </a:r>
          </a:p>
        </p:txBody>
      </p:sp>
      <p:pic>
        <p:nvPicPr>
          <p:cNvPr id="4" name="Kép" descr="Kép">
            <a:extLst>
              <a:ext uri="{FF2B5EF4-FFF2-40B4-BE49-F238E27FC236}">
                <a16:creationId xmlns:a16="http://schemas.microsoft.com/office/drawing/2014/main" id="{CE3C454D-71A0-D784-F730-8A677545D297}"/>
              </a:ext>
            </a:extLst>
          </p:cNvPr>
          <p:cNvPicPr>
            <a:picLocks noChangeAspect="1"/>
          </p:cNvPicPr>
          <p:nvPr/>
        </p:nvPicPr>
        <p:blipFill>
          <a:blip r:embed="rId3"/>
          <a:srcRect b="68081"/>
          <a:stretch/>
        </p:blipFill>
        <p:spPr>
          <a:xfrm>
            <a:off x="8118309" y="4520170"/>
            <a:ext cx="3170085" cy="1789606"/>
          </a:xfrm>
          <a:prstGeom prst="rect">
            <a:avLst/>
          </a:prstGeom>
          <a:ln w="12700">
            <a:miter lim="400000"/>
          </a:ln>
        </p:spPr>
      </p:pic>
      <p:sp>
        <p:nvSpPr>
          <p:cNvPr id="334" name="03 step"/>
          <p:cNvSpPr txBox="1"/>
          <p:nvPr/>
        </p:nvSpPr>
        <p:spPr>
          <a:xfrm>
            <a:off x="8482473" y="4897683"/>
            <a:ext cx="2441756"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defTabSz="412750"/>
            <a:r>
              <a:rPr lang="hu-HU" sz="2100" dirty="0">
                <a:latin typeface="Work Sans Medium"/>
              </a:rPr>
              <a:t>Szubrutin jellegű</a:t>
            </a:r>
          </a:p>
          <a:p>
            <a:pPr defTabSz="412750"/>
            <a:r>
              <a:rPr lang="hu-HU" sz="2100" dirty="0">
                <a:latin typeface="Work Sans Medium"/>
              </a:rPr>
              <a:t>integráció</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6" grpId="0" animBg="1"/>
      <p:bldP spid="3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a:extLst>
            <a:ext uri="{FF2B5EF4-FFF2-40B4-BE49-F238E27FC236}">
              <a16:creationId xmlns:a16="http://schemas.microsoft.com/office/drawing/2014/main" id="{896FBF1B-EF4C-318B-B348-9323DA87601E}"/>
            </a:ext>
          </a:extLst>
        </p:cNvPr>
        <p:cNvGrpSpPr/>
        <p:nvPr/>
      </p:nvGrpSpPr>
      <p:grpSpPr>
        <a:xfrm>
          <a:off x="0" y="0"/>
          <a:ext cx="0" cy="0"/>
          <a:chOff x="0" y="0"/>
          <a:chExt cx="0" cy="0"/>
        </a:xfrm>
      </p:grpSpPr>
      <p:pic>
        <p:nvPicPr>
          <p:cNvPr id="269" name="Kép" descr="Kép">
            <a:extLst>
              <a:ext uri="{FF2B5EF4-FFF2-40B4-BE49-F238E27FC236}">
                <a16:creationId xmlns:a16="http://schemas.microsoft.com/office/drawing/2014/main" id="{AA975D32-8E10-9604-7028-95021E4A6D3B}"/>
              </a:ext>
            </a:extLst>
          </p:cNvPr>
          <p:cNvPicPr>
            <a:picLocks noChangeAspect="1"/>
          </p:cNvPicPr>
          <p:nvPr/>
        </p:nvPicPr>
        <p:blipFill>
          <a:blip r:embed="rId3"/>
          <a:stretch>
            <a:fillRect/>
          </a:stretch>
        </p:blipFill>
        <p:spPr>
          <a:xfrm>
            <a:off x="7485213" y="2159765"/>
            <a:ext cx="4098043" cy="4102754"/>
          </a:xfrm>
          <a:prstGeom prst="rect">
            <a:avLst/>
          </a:prstGeom>
          <a:ln w="12700">
            <a:miter lim="400000"/>
          </a:ln>
        </p:spPr>
      </p:pic>
      <p:pic>
        <p:nvPicPr>
          <p:cNvPr id="270" name="Kép" descr="Kép">
            <a:extLst>
              <a:ext uri="{FF2B5EF4-FFF2-40B4-BE49-F238E27FC236}">
                <a16:creationId xmlns:a16="http://schemas.microsoft.com/office/drawing/2014/main" id="{26DF5134-6EC5-A3ED-86CD-26323D3EDA75}"/>
              </a:ext>
            </a:extLst>
          </p:cNvPr>
          <p:cNvPicPr>
            <a:picLocks noChangeAspect="1"/>
          </p:cNvPicPr>
          <p:nvPr/>
        </p:nvPicPr>
        <p:blipFill>
          <a:blip r:embed="rId4"/>
          <a:stretch>
            <a:fillRect/>
          </a:stretch>
        </p:blipFill>
        <p:spPr>
          <a:xfrm>
            <a:off x="619785" y="707132"/>
            <a:ext cx="4062134" cy="4061556"/>
          </a:xfrm>
          <a:prstGeom prst="rect">
            <a:avLst/>
          </a:prstGeom>
          <a:ln w="12700">
            <a:miter lim="400000"/>
          </a:ln>
        </p:spPr>
      </p:pic>
      <p:sp>
        <p:nvSpPr>
          <p:cNvPr id="271" name="LOREM…">
            <a:extLst>
              <a:ext uri="{FF2B5EF4-FFF2-40B4-BE49-F238E27FC236}">
                <a16:creationId xmlns:a16="http://schemas.microsoft.com/office/drawing/2014/main" id="{1EF67E0E-3FBD-9DCD-E0C8-93F69875A7FD}"/>
              </a:ext>
            </a:extLst>
          </p:cNvPr>
          <p:cNvSpPr txBox="1"/>
          <p:nvPr/>
        </p:nvSpPr>
        <p:spPr>
          <a:xfrm>
            <a:off x="1124382" y="2522128"/>
            <a:ext cx="9943235" cy="249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1219169" rtl="0" eaLnBrk="1" fontAlgn="auto" latinLnBrk="0" hangingPunct="0">
              <a:lnSpc>
                <a:spcPct val="80000"/>
              </a:lnSpc>
              <a:spcBef>
                <a:spcPts val="0"/>
              </a:spcBef>
              <a:spcAft>
                <a:spcPts val="0"/>
              </a:spcAft>
              <a:buClrTx/>
              <a:buSzTx/>
              <a:buFontTx/>
              <a:buNone/>
              <a:tabLst/>
              <a:defRPr sz="24600" spc="-246">
                <a:solidFill>
                  <a:srgbClr val="DCE3EA"/>
                </a:solidFill>
                <a:latin typeface="+mn-lt"/>
                <a:ea typeface="+mn-ea"/>
                <a:cs typeface="+mn-cs"/>
                <a:sym typeface="Work Sans Medium"/>
              </a:defRPr>
            </a:pPr>
            <a:r>
              <a:rPr lang="hu-HU" sz="6600" spc="-123" dirty="0">
                <a:solidFill>
                  <a:srgbClr val="DCE3EA"/>
                </a:solidFill>
                <a:latin typeface="Work Sans Medium"/>
                <a:ea typeface="+mn-ea"/>
                <a:cs typeface="+mn-cs"/>
                <a:sym typeface="Work Sans Medium"/>
              </a:rPr>
              <a:t>ELVÁRÁSAINK</a:t>
            </a:r>
          </a:p>
          <a:p>
            <a:pPr algn="ctr">
              <a:lnSpc>
                <a:spcPct val="80000"/>
              </a:lnSpc>
              <a:spcBef>
                <a:spcPts val="0"/>
              </a:spcBef>
              <a:defRPr sz="24600" spc="-246">
                <a:solidFill>
                  <a:srgbClr val="6655CA"/>
                </a:solidFill>
                <a:latin typeface="+mn-lt"/>
                <a:ea typeface="+mn-ea"/>
                <a:cs typeface="+mn-cs"/>
                <a:sym typeface="Work Sans Medium"/>
              </a:defRPr>
            </a:pPr>
            <a:r>
              <a:rPr lang="hu-HU" sz="6600" spc="-123" dirty="0">
                <a:solidFill>
                  <a:srgbClr val="DCE3EA"/>
                </a:solidFill>
                <a:latin typeface="Work Sans Medium"/>
                <a:ea typeface="+mn-ea"/>
                <a:cs typeface="+mn-cs"/>
                <a:sym typeface="Work Sans Medium"/>
              </a:rPr>
              <a:t>AZ ÚJ GENERATÍV AI</a:t>
            </a:r>
          </a:p>
          <a:p>
            <a:pPr algn="ctr">
              <a:lnSpc>
                <a:spcPct val="80000"/>
              </a:lnSpc>
              <a:spcBef>
                <a:spcPts val="0"/>
              </a:spcBef>
              <a:defRPr sz="24600" spc="-246">
                <a:solidFill>
                  <a:srgbClr val="6655CA"/>
                </a:solidFill>
                <a:latin typeface="+mn-lt"/>
                <a:ea typeface="+mn-ea"/>
                <a:cs typeface="+mn-cs"/>
                <a:sym typeface="Work Sans Medium"/>
              </a:defRPr>
            </a:pPr>
            <a:r>
              <a:rPr lang="hu-HU" sz="6600" spc="-123" dirty="0">
                <a:solidFill>
                  <a:srgbClr val="DCE3EA"/>
                </a:solidFill>
                <a:latin typeface="Work Sans Medium"/>
                <a:ea typeface="+mn-ea"/>
                <a:cs typeface="+mn-cs"/>
                <a:sym typeface="Work Sans Medium"/>
              </a:rPr>
              <a:t>MEGOLDÁSOK KAPCSÁN</a:t>
            </a:r>
          </a:p>
        </p:txBody>
      </p:sp>
    </p:spTree>
    <p:extLst>
      <p:ext uri="{BB962C8B-B14F-4D97-AF65-F5344CB8AC3E}">
        <p14:creationId xmlns:p14="http://schemas.microsoft.com/office/powerpoint/2010/main" val="41427992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a:extLst>
            <a:ext uri="{FF2B5EF4-FFF2-40B4-BE49-F238E27FC236}">
              <a16:creationId xmlns:a16="http://schemas.microsoft.com/office/drawing/2014/main" id="{4E4D0530-4A64-14AF-6040-72760DF54572}"/>
            </a:ext>
          </a:extLst>
        </p:cNvPr>
        <p:cNvGrpSpPr/>
        <p:nvPr/>
      </p:nvGrpSpPr>
      <p:grpSpPr>
        <a:xfrm>
          <a:off x="0" y="0"/>
          <a:ext cx="0" cy="0"/>
          <a:chOff x="0" y="0"/>
          <a:chExt cx="0" cy="0"/>
        </a:xfrm>
      </p:grpSpPr>
      <p:pic>
        <p:nvPicPr>
          <p:cNvPr id="332" name="Kép" descr="Kép">
            <a:extLst>
              <a:ext uri="{FF2B5EF4-FFF2-40B4-BE49-F238E27FC236}">
                <a16:creationId xmlns:a16="http://schemas.microsoft.com/office/drawing/2014/main" id="{7AF49843-C5A7-E532-FEAF-E53BB4EC29A9}"/>
              </a:ext>
            </a:extLst>
          </p:cNvPr>
          <p:cNvPicPr>
            <a:picLocks noChangeAspect="1"/>
          </p:cNvPicPr>
          <p:nvPr/>
        </p:nvPicPr>
        <p:blipFill>
          <a:blip r:embed="rId4"/>
          <a:stretch>
            <a:fillRect/>
          </a:stretch>
        </p:blipFill>
        <p:spPr>
          <a:xfrm>
            <a:off x="7838367" y="625640"/>
            <a:ext cx="3170085" cy="5606721"/>
          </a:xfrm>
          <a:prstGeom prst="rect">
            <a:avLst/>
          </a:prstGeom>
          <a:ln w="12700">
            <a:miter lim="400000"/>
          </a:ln>
        </p:spPr>
      </p:pic>
      <p:pic>
        <p:nvPicPr>
          <p:cNvPr id="333" name="Kép" descr="Kép">
            <a:extLst>
              <a:ext uri="{FF2B5EF4-FFF2-40B4-BE49-F238E27FC236}">
                <a16:creationId xmlns:a16="http://schemas.microsoft.com/office/drawing/2014/main" id="{1D778A40-40CD-620B-6695-504C940855DF}"/>
              </a:ext>
            </a:extLst>
          </p:cNvPr>
          <p:cNvPicPr>
            <a:picLocks noChangeAspect="1"/>
          </p:cNvPicPr>
          <p:nvPr/>
        </p:nvPicPr>
        <p:blipFill>
          <a:blip r:embed="rId4"/>
          <a:stretch>
            <a:fillRect/>
          </a:stretch>
        </p:blipFill>
        <p:spPr>
          <a:xfrm>
            <a:off x="1152354" y="625640"/>
            <a:ext cx="3170085" cy="5606721"/>
          </a:xfrm>
          <a:prstGeom prst="rect">
            <a:avLst/>
          </a:prstGeom>
          <a:ln w="12700">
            <a:miter lim="400000"/>
          </a:ln>
        </p:spPr>
      </p:pic>
      <p:sp>
        <p:nvSpPr>
          <p:cNvPr id="334" name="03 step">
            <a:extLst>
              <a:ext uri="{FF2B5EF4-FFF2-40B4-BE49-F238E27FC236}">
                <a16:creationId xmlns:a16="http://schemas.microsoft.com/office/drawing/2014/main" id="{DCA30F93-7353-2B33-4495-A70AAAE982AE}"/>
              </a:ext>
            </a:extLst>
          </p:cNvPr>
          <p:cNvSpPr txBox="1"/>
          <p:nvPr/>
        </p:nvSpPr>
        <p:spPr>
          <a:xfrm>
            <a:off x="1499084" y="5066161"/>
            <a:ext cx="2441756"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Igazodjon az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énképünkhöz</a:t>
            </a:r>
          </a:p>
        </p:txBody>
      </p:sp>
      <p:sp>
        <p:nvSpPr>
          <p:cNvPr id="336" name="02 step">
            <a:extLst>
              <a:ext uri="{FF2B5EF4-FFF2-40B4-BE49-F238E27FC236}">
                <a16:creationId xmlns:a16="http://schemas.microsoft.com/office/drawing/2014/main" id="{66D1E82F-856E-4E1A-7672-51F6CA7D22DA}"/>
              </a:ext>
            </a:extLst>
          </p:cNvPr>
          <p:cNvSpPr txBox="1"/>
          <p:nvPr/>
        </p:nvSpPr>
        <p:spPr>
          <a:xfrm>
            <a:off x="1499084" y="3066949"/>
            <a:ext cx="2441756"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Következtessen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és döntsön</a:t>
            </a:r>
          </a:p>
        </p:txBody>
      </p:sp>
      <p:sp>
        <p:nvSpPr>
          <p:cNvPr id="338" name="01 step">
            <a:extLst>
              <a:ext uri="{FF2B5EF4-FFF2-40B4-BE49-F238E27FC236}">
                <a16:creationId xmlns:a16="http://schemas.microsoft.com/office/drawing/2014/main" id="{81D54F79-32DE-DBC1-B735-86D525ED4F32}"/>
              </a:ext>
            </a:extLst>
          </p:cNvPr>
          <p:cNvSpPr txBox="1"/>
          <p:nvPr/>
        </p:nvSpPr>
        <p:spPr>
          <a:xfrm>
            <a:off x="1516518" y="905180"/>
            <a:ext cx="2441756" cy="1020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Tudást és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információt </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adjon</a:t>
            </a:r>
          </a:p>
        </p:txBody>
      </p:sp>
      <p:sp>
        <p:nvSpPr>
          <p:cNvPr id="340" name="04 step">
            <a:extLst>
              <a:ext uri="{FF2B5EF4-FFF2-40B4-BE49-F238E27FC236}">
                <a16:creationId xmlns:a16="http://schemas.microsoft.com/office/drawing/2014/main" id="{2493DA0B-3463-3E1E-E998-7F24EB122857}"/>
              </a:ext>
            </a:extLst>
          </p:cNvPr>
          <p:cNvSpPr txBox="1"/>
          <p:nvPr/>
        </p:nvSpPr>
        <p:spPr>
          <a:xfrm>
            <a:off x="8202532" y="1066762"/>
            <a:ext cx="2441756"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Ténylegesen</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beavatkozzon</a:t>
            </a:r>
          </a:p>
        </p:txBody>
      </p:sp>
      <p:sp>
        <p:nvSpPr>
          <p:cNvPr id="342" name="05 step">
            <a:extLst>
              <a:ext uri="{FF2B5EF4-FFF2-40B4-BE49-F238E27FC236}">
                <a16:creationId xmlns:a16="http://schemas.microsoft.com/office/drawing/2014/main" id="{9D3779B8-7FB2-C77E-FCF5-B588E8E5ACE6}"/>
              </a:ext>
            </a:extLst>
          </p:cNvPr>
          <p:cNvSpPr txBox="1"/>
          <p:nvPr/>
        </p:nvSpPr>
        <p:spPr>
          <a:xfrm>
            <a:off x="8185098" y="3080186"/>
            <a:ext cx="2441756"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Támogasson</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az alkotásban</a:t>
            </a:r>
          </a:p>
        </p:txBody>
      </p:sp>
      <p:sp>
        <p:nvSpPr>
          <p:cNvPr id="344" name="06 step">
            <a:extLst>
              <a:ext uri="{FF2B5EF4-FFF2-40B4-BE49-F238E27FC236}">
                <a16:creationId xmlns:a16="http://schemas.microsoft.com/office/drawing/2014/main" id="{96367904-2367-BA5B-C5B0-1694D7982B73}"/>
              </a:ext>
            </a:extLst>
          </p:cNvPr>
          <p:cNvSpPr txBox="1"/>
          <p:nvPr/>
        </p:nvSpPr>
        <p:spPr>
          <a:xfrm>
            <a:off x="8185098" y="5066160"/>
            <a:ext cx="2441756"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825500">
              <a:spcBef>
                <a:spcPts val="0"/>
              </a:spcBef>
              <a:defRPr sz="4200" spc="0">
                <a:latin typeface="+mn-lt"/>
                <a:ea typeface="+mn-ea"/>
                <a:cs typeface="+mn-cs"/>
                <a:sym typeface="Work Sans Medium"/>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hu-HU" sz="2100" b="0" i="0" u="none" strike="noStrike" kern="0" cap="none" spc="0" normalizeH="0" baseline="0" noProof="0" dirty="0">
                <a:ln>
                  <a:noFill/>
                </a:ln>
                <a:solidFill>
                  <a:srgbClr val="424242"/>
                </a:solidFill>
                <a:effectLst/>
                <a:uLnTx/>
                <a:uFillTx/>
                <a:latin typeface="Work Sans Medium"/>
                <a:sym typeface="Work Sans Medium"/>
              </a:rPr>
              <a:t>Emberi módon</a:t>
            </a:r>
            <a:br>
              <a:rPr kumimoji="0" lang="hu-HU" sz="2100" b="0" i="0" u="none" strike="noStrike" kern="0" cap="none" spc="0" normalizeH="0" baseline="0" noProof="0" dirty="0">
                <a:ln>
                  <a:noFill/>
                </a:ln>
                <a:solidFill>
                  <a:srgbClr val="424242"/>
                </a:solidFill>
                <a:effectLst/>
                <a:uLnTx/>
                <a:uFillTx/>
                <a:latin typeface="Work Sans Medium"/>
                <a:sym typeface="Work Sans Medium"/>
              </a:rPr>
            </a:br>
            <a:r>
              <a:rPr kumimoji="0" lang="hu-HU" sz="2100" b="0" i="0" u="none" strike="noStrike" kern="0" cap="none" spc="0" normalizeH="0" baseline="0" noProof="0" dirty="0">
                <a:ln>
                  <a:noFill/>
                </a:ln>
                <a:solidFill>
                  <a:srgbClr val="424242"/>
                </a:solidFill>
                <a:effectLst/>
                <a:uLnTx/>
                <a:uFillTx/>
                <a:latin typeface="Work Sans Medium"/>
                <a:sym typeface="Work Sans Medium"/>
              </a:rPr>
              <a:t> kapcsolódjon</a:t>
            </a:r>
          </a:p>
        </p:txBody>
      </p:sp>
    </p:spTree>
    <p:extLst>
      <p:ext uri="{BB962C8B-B14F-4D97-AF65-F5344CB8AC3E}">
        <p14:creationId xmlns:p14="http://schemas.microsoft.com/office/powerpoint/2010/main" val="20353149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p:bldP spid="336" grpId="0" animBg="1"/>
      <p:bldP spid="338" grpId="0" animBg="1"/>
      <p:bldP spid="340" grpId="0" animBg="1"/>
      <p:bldP spid="342" grpId="0" animBg="1"/>
      <p:bldP spid="3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7" name="LOREM…"/>
          <p:cNvSpPr txBox="1"/>
          <p:nvPr/>
        </p:nvSpPr>
        <p:spPr>
          <a:xfrm>
            <a:off x="2897784" y="1625268"/>
            <a:ext cx="6396430" cy="36074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a:lnSpc>
                <a:spcPct val="80000"/>
              </a:lnSpc>
              <a:spcBef>
                <a:spcPts val="0"/>
              </a:spcBef>
              <a:defRPr sz="24600" spc="-246">
                <a:solidFill>
                  <a:srgbClr val="6655CA"/>
                </a:solidFill>
                <a:latin typeface="+mn-lt"/>
                <a:ea typeface="+mn-ea"/>
                <a:cs typeface="+mn-cs"/>
                <a:sym typeface="Work Sans Medium"/>
              </a:defRPr>
            </a:pPr>
            <a:r>
              <a:rPr lang="hu-HU" sz="9600" spc="-123" dirty="0">
                <a:solidFill>
                  <a:srgbClr val="6655CA"/>
                </a:solidFill>
                <a:latin typeface="Work Sans Medium"/>
                <a:sym typeface="Work Sans Medium"/>
              </a:rPr>
              <a:t>MIKOR</a:t>
            </a:r>
          </a:p>
          <a:p>
            <a:pPr algn="ctr">
              <a:lnSpc>
                <a:spcPct val="80000"/>
              </a:lnSpc>
              <a:spcBef>
                <a:spcPts val="0"/>
              </a:spcBef>
              <a:defRPr sz="24600" spc="-246">
                <a:solidFill>
                  <a:srgbClr val="6655CA"/>
                </a:solidFill>
                <a:latin typeface="+mn-lt"/>
                <a:ea typeface="+mn-ea"/>
                <a:cs typeface="+mn-cs"/>
                <a:sym typeface="Work Sans Medium"/>
              </a:defRPr>
            </a:pPr>
            <a:r>
              <a:rPr lang="hu-HU" sz="9600" spc="-123" dirty="0">
                <a:solidFill>
                  <a:srgbClr val="6655CA"/>
                </a:solidFill>
                <a:latin typeface="Work Sans Medium"/>
                <a:sym typeface="Work Sans Medium"/>
              </a:rPr>
              <a:t>HASZNÁLJ</a:t>
            </a:r>
          </a:p>
          <a:p>
            <a:pPr algn="ctr">
              <a:lnSpc>
                <a:spcPct val="80000"/>
              </a:lnSpc>
              <a:spcBef>
                <a:spcPts val="0"/>
              </a:spcBef>
              <a:defRPr sz="24600" spc="-246">
                <a:solidFill>
                  <a:srgbClr val="6655CA"/>
                </a:solidFill>
                <a:latin typeface="+mn-lt"/>
                <a:ea typeface="+mn-ea"/>
                <a:cs typeface="+mn-cs"/>
                <a:sym typeface="Work Sans Medium"/>
              </a:defRPr>
            </a:pPr>
            <a:r>
              <a:rPr lang="hu-HU" sz="9600" spc="-123" dirty="0">
                <a:solidFill>
                  <a:srgbClr val="6655CA"/>
                </a:solidFill>
                <a:latin typeface="Work Sans Medium"/>
                <a:sym typeface="Work Sans Medium"/>
              </a:rPr>
              <a:t>GENAI-T?</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424242"/>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Work Sans Medium"/>
        <a:ea typeface="Work Sans Medium"/>
        <a:cs typeface="Work Sans Medium"/>
      </a:majorFont>
      <a:minorFont>
        <a:latin typeface="Work Sans Medium"/>
        <a:ea typeface="Work Sans Medium"/>
        <a:cs typeface="Work Sans Mediu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2438338" rtl="0" fontAlgn="auto" latinLnBrk="0" hangingPunct="0">
          <a:lnSpc>
            <a:spcPct val="100000"/>
          </a:lnSpc>
          <a:spcBef>
            <a:spcPts val="4500"/>
          </a:spcBef>
          <a:spcAft>
            <a:spcPts val="0"/>
          </a:spcAft>
          <a:buClrTx/>
          <a:buSzTx/>
          <a:buFontTx/>
          <a:buNone/>
          <a:tabLst/>
          <a:defRPr kumimoji="0" sz="3200" b="0" i="0" u="none" strike="noStrike" cap="none" spc="0" normalizeH="0" baseline="0">
            <a:ln>
              <a:noFill/>
            </a:ln>
            <a:solidFill>
              <a:srgbClr val="424242"/>
            </a:solidFill>
            <a:effectLst/>
            <a:uFillTx/>
            <a:latin typeface="Work Sans Regular"/>
            <a:ea typeface="Work Sans Regular"/>
            <a:cs typeface="Work Sans Regular"/>
            <a:sym typeface="Work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Work Sans Medium"/>
        <a:ea typeface="Work Sans Medium"/>
        <a:cs typeface="Work Sans Medium"/>
      </a:majorFont>
      <a:minorFont>
        <a:latin typeface="Work Sans Medium"/>
        <a:ea typeface="Work Sans Medium"/>
        <a:cs typeface="Work Sans Medium"/>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2438338" rtl="0" fontAlgn="auto" latinLnBrk="0" hangingPunct="0">
          <a:lnSpc>
            <a:spcPct val="100000"/>
          </a:lnSpc>
          <a:spcBef>
            <a:spcPts val="4500"/>
          </a:spcBef>
          <a:spcAft>
            <a:spcPts val="0"/>
          </a:spcAft>
          <a:buClrTx/>
          <a:buSzTx/>
          <a:buFontTx/>
          <a:buNone/>
          <a:tabLst/>
          <a:defRPr kumimoji="0" sz="3200" b="0" i="0" u="none" strike="noStrike" cap="none" spc="0" normalizeH="0" baseline="0">
            <a:ln>
              <a:noFill/>
            </a:ln>
            <a:solidFill>
              <a:srgbClr val="424242"/>
            </a:solidFill>
            <a:effectLst/>
            <a:uFillTx/>
            <a:latin typeface="Work Sans Regular"/>
            <a:ea typeface="Work Sans Regular"/>
            <a:cs typeface="Work Sans Regular"/>
            <a:sym typeface="Work Sa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D92F5B5C808844B6D02DA7D8FB539A" ma:contentTypeVersion="26" ma:contentTypeDescription="Create a new document." ma:contentTypeScope="" ma:versionID="756c4db79cc2a4fdb2937fb1ace27e55">
  <xsd:schema xmlns:xsd="http://www.w3.org/2001/XMLSchema" xmlns:xs="http://www.w3.org/2001/XMLSchema" xmlns:p="http://schemas.microsoft.com/office/2006/metadata/properties" xmlns:ns2="b4347a41-4eeb-42fb-b507-5aa0b951476e" xmlns:ns3="d9ba8eae-9284-435b-87f2-564ec91e406c" targetNamespace="http://schemas.microsoft.com/office/2006/metadata/properties" ma:root="true" ma:fieldsID="3c1dfd86280e6b2c0140b2a65f8cfeb8" ns2:_="" ns3:_="">
    <xsd:import namespace="b4347a41-4eeb-42fb-b507-5aa0b951476e"/>
    <xsd:import namespace="d9ba8eae-9284-435b-87f2-564ec91e406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R_x00f6_vidle_x00ed_r_x00e1_s" minOccurs="0"/>
                <xsd:element ref="ns3:Projektt_x00ed_pus" minOccurs="0"/>
                <xsd:element ref="ns3:St_x00e1_tusz"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347a41-4eeb-42fb-b507-5aa0b951476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11a86692-8e76-49d0-9b47-a5b8d95e2c11}" ma:internalName="TaxCatchAll" ma:showField="CatchAllData" ma:web="b4347a41-4eeb-42fb-b507-5aa0b951476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a8eae-9284-435b-87f2-564ec91e406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R_x00f6_vidle_x00ed_r_x00e1_s" ma:index="15" nillable="true" ma:displayName="Note" ma:format="Dropdown" ma:internalName="R_x00f6_vidle_x00ed_r_x00e1_s">
      <xsd:simpleType>
        <xsd:restriction base="dms:Note">
          <xsd:maxLength value="255"/>
        </xsd:restriction>
      </xsd:simpleType>
    </xsd:element>
    <xsd:element name="Projektt_x00ed_pus" ma:index="16" nillable="true" ma:displayName="Projekt típus" ma:format="Dropdown" ma:internalName="Projektt_x00ed_pus">
      <xsd:simpleType>
        <xsd:restriction base="dms:Choice">
          <xsd:enumeration value="Projekt"/>
          <xsd:enumeration value="Lead"/>
        </xsd:restriction>
      </xsd:simpleType>
    </xsd:element>
    <xsd:element name="St_x00e1_tusz" ma:index="17" nillable="true" ma:displayName="Státusz" ma:format="Dropdown" ma:internalName="St_x00e1_tusz">
      <xsd:simpleType>
        <xsd:restriction base="dms:Choice">
          <xsd:enumeration value="Aktív"/>
          <xsd:enumeration value="Lezárt"/>
          <xsd:enumeration value="?"/>
        </xsd:restriction>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12733d9-5e42-4828-8d7f-8cd0f7c19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_x00f6_vidle_x00ed_r_x00e1_s xmlns="d9ba8eae-9284-435b-87f2-564ec91e406c" xsi:nil="true"/>
    <St_x00e1_tusz xmlns="d9ba8eae-9284-435b-87f2-564ec91e406c" xsi:nil="true"/>
    <Projektt_x00ed_pus xmlns="d9ba8eae-9284-435b-87f2-564ec91e406c" xsi:nil="true"/>
    <lcf76f155ced4ddcb4097134ff3c332f xmlns="d9ba8eae-9284-435b-87f2-564ec91e406c">
      <Terms xmlns="http://schemas.microsoft.com/office/infopath/2007/PartnerControls"/>
    </lcf76f155ced4ddcb4097134ff3c332f>
    <TaxCatchAll xmlns="b4347a41-4eeb-42fb-b507-5aa0b951476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47A304-8E4A-4248-9FBB-94092C2CFA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347a41-4eeb-42fb-b507-5aa0b951476e"/>
    <ds:schemaRef ds:uri="d9ba8eae-9284-435b-87f2-564ec91e40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A23352-14C8-4DB2-AE1F-CEBAC32AEB7C}">
  <ds:schemaRefs>
    <ds:schemaRef ds:uri="http://purl.org/dc/terms/"/>
    <ds:schemaRef ds:uri="http://purl.org/dc/dcmitype/"/>
    <ds:schemaRef ds:uri="http://schemas.openxmlformats.org/package/2006/metadata/core-properties"/>
    <ds:schemaRef ds:uri="http://www.w3.org/XML/1998/namespace"/>
    <ds:schemaRef ds:uri="http://schemas.microsoft.com/office/2006/metadata/properties"/>
    <ds:schemaRef ds:uri="http://purl.org/dc/elements/1.1/"/>
    <ds:schemaRef ds:uri="http://schemas.microsoft.com/office/2006/documentManagement/types"/>
    <ds:schemaRef ds:uri="http://schemas.microsoft.com/office/infopath/2007/PartnerControls"/>
    <ds:schemaRef ds:uri="d9ba8eae-9284-435b-87f2-564ec91e406c"/>
    <ds:schemaRef ds:uri="b4347a41-4eeb-42fb-b507-5aa0b951476e"/>
  </ds:schemaRefs>
</ds:datastoreItem>
</file>

<file path=customXml/itemProps3.xml><?xml version="1.0" encoding="utf-8"?>
<ds:datastoreItem xmlns:ds="http://schemas.openxmlformats.org/officeDocument/2006/customXml" ds:itemID="{B5A1F64E-0389-4273-A022-4D97AADA6B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1071</TotalTime>
  <Words>258</Words>
  <Application>Microsoft Office PowerPoint</Application>
  <PresentationFormat>Szélesvásznú</PresentationFormat>
  <Paragraphs>84</Paragraphs>
  <Slides>18</Slides>
  <Notes>4</Notes>
  <HiddenSlides>3</HiddenSlides>
  <MMClips>0</MMClips>
  <ScaleCrop>false</ScaleCrop>
  <HeadingPairs>
    <vt:vector size="6" baseType="variant">
      <vt:variant>
        <vt:lpstr>Használt betűtípusok</vt:lpstr>
      </vt:variant>
      <vt:variant>
        <vt:i4>8</vt:i4>
      </vt:variant>
      <vt:variant>
        <vt:lpstr>Téma</vt:lpstr>
      </vt:variant>
      <vt:variant>
        <vt:i4>1</vt:i4>
      </vt:variant>
      <vt:variant>
        <vt:lpstr>Diacímek</vt:lpstr>
      </vt:variant>
      <vt:variant>
        <vt:i4>18</vt:i4>
      </vt:variant>
    </vt:vector>
  </HeadingPairs>
  <TitlesOfParts>
    <vt:vector size="27" baseType="lpstr">
      <vt:lpstr>Arial</vt:lpstr>
      <vt:lpstr>Helvetica Neue</vt:lpstr>
      <vt:lpstr>Helvetica Neue Medium</vt:lpstr>
      <vt:lpstr>Montserrat</vt:lpstr>
      <vt:lpstr>Work Sans</vt:lpstr>
      <vt:lpstr>Work Sans Bold</vt:lpstr>
      <vt:lpstr>Work Sans Medium</vt:lpstr>
      <vt:lpstr>Work Sans Regular</vt:lpstr>
      <vt:lpstr>21_BasicWhite</vt:lpstr>
      <vt:lpstr>Data scientist a generatív AI hálójában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Data science versus GenAI</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Szabó István</dc:creator>
  <cp:lastModifiedBy>István Szabó</cp:lastModifiedBy>
  <cp:revision>38</cp:revision>
  <dcterms:modified xsi:type="dcterms:W3CDTF">2025-06-27T08:49:19Z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0x010100B5D92F5B5C808844B6D02DA7D8FB539A</vt:lpwstr>
  </property>
  <property fmtid="{D5CDD505-2E9C-101B-9397-08002B2CF9AE}" pid="3" name="MediaServiceImageTags">
    <vt:lpwstr/>
  </property>
</Properties>
</file>